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6" r:id="rId2"/>
    <p:sldId id="269" r:id="rId3"/>
    <p:sldId id="270" r:id="rId4"/>
    <p:sldId id="405" r:id="rId5"/>
    <p:sldId id="287" r:id="rId6"/>
    <p:sldId id="286" r:id="rId7"/>
    <p:sldId id="279" r:id="rId8"/>
    <p:sldId id="406" r:id="rId9"/>
    <p:sldId id="296" r:id="rId10"/>
    <p:sldId id="407" r:id="rId11"/>
    <p:sldId id="408" r:id="rId12"/>
    <p:sldId id="27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4E24460B-B937-4E26-B27B-9258930B18F0}">
          <p14:sldIdLst>
            <p14:sldId id="266"/>
          </p14:sldIdLst>
        </p14:section>
        <p14:section name="目录页" id="{8B3D2292-D78A-4E26-B5F7-1CABA3C8889A}">
          <p14:sldIdLst>
            <p14:sldId id="269"/>
          </p14:sldIdLst>
        </p14:section>
        <p14:section name="第一部分" id="{6F90C9AE-ABD7-4C3F-BF81-9C0A120510F2}">
          <p14:sldIdLst>
            <p14:sldId id="270"/>
            <p14:sldId id="405"/>
            <p14:sldId id="287"/>
            <p14:sldId id="286"/>
            <p14:sldId id="279"/>
            <p14:sldId id="406"/>
            <p14:sldId id="296"/>
            <p14:sldId id="407"/>
            <p14:sldId id="408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2" pos="7310" userDrawn="1">
          <p15:clr>
            <a:srgbClr val="A4A3A4"/>
          </p15:clr>
        </p15:guide>
        <p15:guide id="3" pos="370" userDrawn="1">
          <p15:clr>
            <a:srgbClr val="A4A3A4"/>
          </p15:clr>
        </p15:guide>
        <p15:guide id="4" orient="horz" pos="346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康 智通" initials="康" lastIdx="1" clrIdx="0">
    <p:extLst>
      <p:ext uri="{19B8F6BF-5375-455C-9EA6-DF929625EA0E}">
        <p15:presenceInfo xmlns:p15="http://schemas.microsoft.com/office/powerpoint/2012/main" userId="0171122b50c3fa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1F7"/>
    <a:srgbClr val="F0DEF4"/>
    <a:srgbClr val="F2E4F5"/>
    <a:srgbClr val="F7F5F8"/>
    <a:srgbClr val="F8F8F8"/>
    <a:srgbClr val="641C78"/>
    <a:srgbClr val="249CD1"/>
    <a:srgbClr val="AB7B61"/>
    <a:srgbClr val="0483D4"/>
    <a:srgbClr val="007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48" autoAdjust="0"/>
    <p:restoredTop sz="94993" autoAdjust="0"/>
  </p:normalViewPr>
  <p:slideViewPr>
    <p:cSldViewPr snapToGrid="0">
      <p:cViewPr varScale="1">
        <p:scale>
          <a:sx n="89" d="100"/>
          <a:sy n="89" d="100"/>
        </p:scale>
        <p:origin x="571" y="82"/>
      </p:cViewPr>
      <p:guideLst>
        <p:guide pos="7310"/>
        <p:guide pos="370"/>
        <p:guide orient="horz" pos="346"/>
        <p:guide orient="horz" pos="39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10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20FEC-EC65-4DD8-8086-22A60ECD8542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C09FB-02EF-4339-808B-49FC929310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624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B35E0A-5BBF-4F0B-B2D3-522D200E3F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612"/>
          </a:xfrm>
          <a:custGeom>
            <a:avLst/>
            <a:gdLst>
              <a:gd name="connsiteX0" fmla="*/ 0 w 12192000"/>
              <a:gd name="connsiteY0" fmla="*/ 0 h 6854612"/>
              <a:gd name="connsiteX1" fmla="*/ 12192000 w 12192000"/>
              <a:gd name="connsiteY1" fmla="*/ 0 h 6854612"/>
              <a:gd name="connsiteX2" fmla="*/ 12192000 w 12192000"/>
              <a:gd name="connsiteY2" fmla="*/ 6854612 h 6854612"/>
              <a:gd name="connsiteX3" fmla="*/ 0 w 12192000"/>
              <a:gd name="connsiteY3" fmla="*/ 6854612 h 685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4612">
                <a:moveTo>
                  <a:pt x="0" y="0"/>
                </a:moveTo>
                <a:lnTo>
                  <a:pt x="12192000" y="0"/>
                </a:lnTo>
                <a:lnTo>
                  <a:pt x="12192000" y="6854612"/>
                </a:lnTo>
                <a:lnTo>
                  <a:pt x="0" y="68546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F29D17-6DC2-4070-AE16-5C43754554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2E596110-7E49-4C3C-BA4E-E657E2391BFE}"/>
              </a:ext>
            </a:extLst>
          </p:cNvPr>
          <p:cNvSpPr/>
          <p:nvPr userDrawn="1"/>
        </p:nvSpPr>
        <p:spPr>
          <a:xfrm rot="21348975">
            <a:off x="4559" y="6093313"/>
            <a:ext cx="12230138" cy="1207270"/>
          </a:xfrm>
          <a:custGeom>
            <a:avLst/>
            <a:gdLst>
              <a:gd name="connsiteX0" fmla="*/ 12230138 w 12230138"/>
              <a:gd name="connsiteY0" fmla="*/ 241748 h 1207270"/>
              <a:gd name="connsiteX1" fmla="*/ 12159510 w 12230138"/>
              <a:gd name="connsiteY1" fmla="*/ 1207270 h 1207270"/>
              <a:gd name="connsiteX2" fmla="*/ 0 w 12230138"/>
              <a:gd name="connsiteY2" fmla="*/ 317799 h 1207270"/>
              <a:gd name="connsiteX3" fmla="*/ 23247 w 12230138"/>
              <a:gd name="connsiteY3" fmla="*/ 0 h 1207270"/>
              <a:gd name="connsiteX4" fmla="*/ 485853 w 12230138"/>
              <a:gd name="connsiteY4" fmla="*/ 71819 h 1207270"/>
              <a:gd name="connsiteX5" fmla="*/ 7056737 w 12230138"/>
              <a:gd name="connsiteY5" fmla="*/ 494586 h 1207270"/>
              <a:gd name="connsiteX6" fmla="*/ 11977814 w 12230138"/>
              <a:gd name="connsiteY6" fmla="*/ 268620 h 120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30138" h="1207270">
                <a:moveTo>
                  <a:pt x="12230138" y="241748"/>
                </a:moveTo>
                <a:lnTo>
                  <a:pt x="12159510" y="1207270"/>
                </a:lnTo>
                <a:lnTo>
                  <a:pt x="0" y="317799"/>
                </a:lnTo>
                <a:lnTo>
                  <a:pt x="23247" y="0"/>
                </a:lnTo>
                <a:lnTo>
                  <a:pt x="485853" y="71819"/>
                </a:lnTo>
                <a:cubicBezTo>
                  <a:pt x="2340259" y="338041"/>
                  <a:pt x="4607941" y="494585"/>
                  <a:pt x="7056737" y="494586"/>
                </a:cubicBezTo>
                <a:cubicBezTo>
                  <a:pt x="8819871" y="494586"/>
                  <a:pt x="10489115" y="413433"/>
                  <a:pt x="11977814" y="26862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思源黑体 CN Regular"/>
              <a:cs typeface="+mn-cs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EC2466B-EA79-4047-8886-321920E8E572}"/>
              </a:ext>
            </a:extLst>
          </p:cNvPr>
          <p:cNvSpPr/>
          <p:nvPr userDrawn="1"/>
        </p:nvSpPr>
        <p:spPr>
          <a:xfrm rot="21348975">
            <a:off x="6888" y="6157094"/>
            <a:ext cx="12224929" cy="1143594"/>
          </a:xfrm>
          <a:custGeom>
            <a:avLst/>
            <a:gdLst>
              <a:gd name="connsiteX0" fmla="*/ 12224929 w 12224929"/>
              <a:gd name="connsiteY0" fmla="*/ 249289 h 1143594"/>
              <a:gd name="connsiteX1" fmla="*/ 12159511 w 12224929"/>
              <a:gd name="connsiteY1" fmla="*/ 1143594 h 1143594"/>
              <a:gd name="connsiteX2" fmla="*/ 0 w 12224929"/>
              <a:gd name="connsiteY2" fmla="*/ 254122 h 1143594"/>
              <a:gd name="connsiteX3" fmla="*/ 18589 w 12224929"/>
              <a:gd name="connsiteY3" fmla="*/ 0 h 1143594"/>
              <a:gd name="connsiteX4" fmla="*/ 568648 w 12224929"/>
              <a:gd name="connsiteY4" fmla="*/ 80902 h 1143594"/>
              <a:gd name="connsiteX5" fmla="*/ 7132322 w 12224929"/>
              <a:gd name="connsiteY5" fmla="*/ 480979 h 1143594"/>
              <a:gd name="connsiteX6" fmla="*/ 12047999 w 12224929"/>
              <a:gd name="connsiteY6" fmla="*/ 267141 h 114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24929" h="1143594">
                <a:moveTo>
                  <a:pt x="12224929" y="249289"/>
                </a:moveTo>
                <a:lnTo>
                  <a:pt x="12159511" y="1143594"/>
                </a:lnTo>
                <a:lnTo>
                  <a:pt x="0" y="254122"/>
                </a:lnTo>
                <a:lnTo>
                  <a:pt x="18589" y="0"/>
                </a:lnTo>
                <a:lnTo>
                  <a:pt x="568648" y="80902"/>
                </a:lnTo>
                <a:cubicBezTo>
                  <a:pt x="2421019" y="332836"/>
                  <a:pt x="4686213" y="480979"/>
                  <a:pt x="7132322" y="480979"/>
                </a:cubicBezTo>
                <a:cubicBezTo>
                  <a:pt x="8893521" y="480979"/>
                  <a:pt x="10560933" y="404182"/>
                  <a:pt x="12047999" y="2671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思源黑体 CN Regular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634CD59-09FD-4CA7-80E1-49686F0AFD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6172" y="392520"/>
            <a:ext cx="1839657" cy="720663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9992324E-8DBC-43DB-ABDB-C2DBE57BBF32}"/>
              </a:ext>
            </a:extLst>
          </p:cNvPr>
          <p:cNvGrpSpPr/>
          <p:nvPr userDrawn="1"/>
        </p:nvGrpSpPr>
        <p:grpSpPr>
          <a:xfrm>
            <a:off x="-36783" y="-548559"/>
            <a:ext cx="12211290" cy="1250022"/>
            <a:chOff x="-36783" y="-548559"/>
            <a:chExt cx="12211290" cy="1250022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F14162F-2949-4997-9536-3306B46E03D8}"/>
                </a:ext>
              </a:extLst>
            </p:cNvPr>
            <p:cNvSpPr/>
            <p:nvPr userDrawn="1"/>
          </p:nvSpPr>
          <p:spPr>
            <a:xfrm rot="21288752" flipH="1" flipV="1">
              <a:off x="-36783" y="-533630"/>
              <a:ext cx="12211290" cy="1235093"/>
            </a:xfrm>
            <a:custGeom>
              <a:avLst/>
              <a:gdLst>
                <a:gd name="connsiteX0" fmla="*/ 11163457 w 12211290"/>
                <a:gd name="connsiteY0" fmla="*/ 1160988 h 1235093"/>
                <a:gd name="connsiteX1" fmla="*/ 0 w 12211290"/>
                <a:gd name="connsiteY1" fmla="*/ 147496 h 1235093"/>
                <a:gd name="connsiteX2" fmla="*/ 3777 w 12211290"/>
                <a:gd name="connsiteY2" fmla="*/ 105891 h 1235093"/>
                <a:gd name="connsiteX3" fmla="*/ 15318 w 12211290"/>
                <a:gd name="connsiteY3" fmla="*/ 0 h 1235093"/>
                <a:gd name="connsiteX4" fmla="*/ 322787 w 12211290"/>
                <a:gd name="connsiteY4" fmla="*/ 46333 h 1235093"/>
                <a:gd name="connsiteX5" fmla="*/ 8824857 w 12211290"/>
                <a:gd name="connsiteY5" fmla="*/ 562457 h 1235093"/>
                <a:gd name="connsiteX6" fmla="*/ 11345922 w 12211290"/>
                <a:gd name="connsiteY6" fmla="*/ 522351 h 1235093"/>
                <a:gd name="connsiteX7" fmla="*/ 12211290 w 12211290"/>
                <a:gd name="connsiteY7" fmla="*/ 487310 h 1235093"/>
                <a:gd name="connsiteX8" fmla="*/ 12143402 w 12211290"/>
                <a:gd name="connsiteY8" fmla="*/ 1235093 h 123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11290" h="1235093">
                  <a:moveTo>
                    <a:pt x="11163457" y="1160988"/>
                  </a:moveTo>
                  <a:lnTo>
                    <a:pt x="0" y="147496"/>
                  </a:lnTo>
                  <a:lnTo>
                    <a:pt x="3777" y="105891"/>
                  </a:lnTo>
                  <a:lnTo>
                    <a:pt x="15318" y="0"/>
                  </a:lnTo>
                  <a:lnTo>
                    <a:pt x="322787" y="46333"/>
                  </a:lnTo>
                  <a:cubicBezTo>
                    <a:pt x="2629312" y="368658"/>
                    <a:pt x="5592614" y="562457"/>
                    <a:pt x="8824857" y="562457"/>
                  </a:cubicBezTo>
                  <a:cubicBezTo>
                    <a:pt x="9686788" y="562457"/>
                    <a:pt x="10529594" y="548675"/>
                    <a:pt x="11345922" y="522351"/>
                  </a:cubicBezTo>
                  <a:lnTo>
                    <a:pt x="12211290" y="487310"/>
                  </a:lnTo>
                  <a:lnTo>
                    <a:pt x="12143402" y="123509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6636B8AB-3148-4CBE-B815-A2308D8D9201}"/>
                </a:ext>
              </a:extLst>
            </p:cNvPr>
            <p:cNvSpPr/>
            <p:nvPr userDrawn="1"/>
          </p:nvSpPr>
          <p:spPr>
            <a:xfrm rot="21288752" flipH="1" flipV="1">
              <a:off x="-32621" y="-548559"/>
              <a:ext cx="12205248" cy="1223236"/>
            </a:xfrm>
            <a:custGeom>
              <a:avLst/>
              <a:gdLst>
                <a:gd name="connsiteX0" fmla="*/ 12142064 w 12205248"/>
                <a:gd name="connsiteY0" fmla="*/ 1223236 h 1223236"/>
                <a:gd name="connsiteX1" fmla="*/ 0 w 12205248"/>
                <a:gd name="connsiteY1" fmla="*/ 120900 h 1223236"/>
                <a:gd name="connsiteX2" fmla="*/ 10976 w 12205248"/>
                <a:gd name="connsiteY2" fmla="*/ 0 h 1223236"/>
                <a:gd name="connsiteX3" fmla="*/ 399178 w 12205248"/>
                <a:gd name="connsiteY3" fmla="*/ 58260 h 1223236"/>
                <a:gd name="connsiteX4" fmla="*/ 9146501 w 12205248"/>
                <a:gd name="connsiteY4" fmla="*/ 587117 h 1223236"/>
                <a:gd name="connsiteX5" fmla="*/ 11740290 w 12205248"/>
                <a:gd name="connsiteY5" fmla="*/ 546021 h 1223236"/>
                <a:gd name="connsiteX6" fmla="*/ 12205248 w 12205248"/>
                <a:gd name="connsiteY6" fmla="*/ 527271 h 122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05248" h="1223236">
                  <a:moveTo>
                    <a:pt x="12142064" y="1223236"/>
                  </a:moveTo>
                  <a:lnTo>
                    <a:pt x="0" y="120900"/>
                  </a:lnTo>
                  <a:lnTo>
                    <a:pt x="10976" y="0"/>
                  </a:lnTo>
                  <a:lnTo>
                    <a:pt x="399178" y="58260"/>
                  </a:lnTo>
                  <a:cubicBezTo>
                    <a:pt x="2772238" y="388536"/>
                    <a:pt x="5821020" y="587117"/>
                    <a:pt x="9146501" y="587117"/>
                  </a:cubicBezTo>
                  <a:cubicBezTo>
                    <a:pt x="10033296" y="587117"/>
                    <a:pt x="10900414" y="572995"/>
                    <a:pt x="11740290" y="546021"/>
                  </a:cubicBezTo>
                  <a:lnTo>
                    <a:pt x="12205248" y="5272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1772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797D0D2-82B2-4756-8A66-C1CAB8BA4F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82F56B-8238-41C3-976E-7C3248E1ADC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0A88050-02E2-42BF-9549-2EB58912F8F8}"/>
              </a:ext>
            </a:extLst>
          </p:cNvPr>
          <p:cNvSpPr/>
          <p:nvPr userDrawn="1"/>
        </p:nvSpPr>
        <p:spPr>
          <a:xfrm>
            <a:off x="658762" y="-2"/>
            <a:ext cx="3755922" cy="6007512"/>
          </a:xfrm>
          <a:custGeom>
            <a:avLst/>
            <a:gdLst>
              <a:gd name="connsiteX0" fmla="*/ 0 w 3657600"/>
              <a:gd name="connsiteY0" fmla="*/ 0 h 6169742"/>
              <a:gd name="connsiteX1" fmla="*/ 3657600 w 3657600"/>
              <a:gd name="connsiteY1" fmla="*/ 0 h 6169742"/>
              <a:gd name="connsiteX2" fmla="*/ 3657600 w 3657600"/>
              <a:gd name="connsiteY2" fmla="*/ 4296697 h 6169742"/>
              <a:gd name="connsiteX3" fmla="*/ 3655366 w 3657600"/>
              <a:gd name="connsiteY3" fmla="*/ 4296697 h 6169742"/>
              <a:gd name="connsiteX4" fmla="*/ 3657600 w 3657600"/>
              <a:gd name="connsiteY4" fmla="*/ 4340942 h 6169742"/>
              <a:gd name="connsiteX5" fmla="*/ 1828800 w 3657600"/>
              <a:gd name="connsiteY5" fmla="*/ 6169742 h 6169742"/>
              <a:gd name="connsiteX6" fmla="*/ 0 w 3657600"/>
              <a:gd name="connsiteY6" fmla="*/ 4340942 h 6169742"/>
              <a:gd name="connsiteX7" fmla="*/ 2234 w 3657600"/>
              <a:gd name="connsiteY7" fmla="*/ 4296697 h 6169742"/>
              <a:gd name="connsiteX8" fmla="*/ 0 w 3657600"/>
              <a:gd name="connsiteY8" fmla="*/ 4296697 h 616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600" h="6169742">
                <a:moveTo>
                  <a:pt x="0" y="0"/>
                </a:moveTo>
                <a:lnTo>
                  <a:pt x="3657600" y="0"/>
                </a:lnTo>
                <a:lnTo>
                  <a:pt x="3657600" y="4296697"/>
                </a:lnTo>
                <a:lnTo>
                  <a:pt x="3655366" y="4296697"/>
                </a:lnTo>
                <a:lnTo>
                  <a:pt x="3657600" y="4340942"/>
                </a:lnTo>
                <a:cubicBezTo>
                  <a:pt x="3657600" y="5350960"/>
                  <a:pt x="2838818" y="6169742"/>
                  <a:pt x="1828800" y="6169742"/>
                </a:cubicBezTo>
                <a:cubicBezTo>
                  <a:pt x="818782" y="6169742"/>
                  <a:pt x="0" y="5350960"/>
                  <a:pt x="0" y="4340942"/>
                </a:cubicBezTo>
                <a:lnTo>
                  <a:pt x="2234" y="4296697"/>
                </a:lnTo>
                <a:lnTo>
                  <a:pt x="0" y="429669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E289A94-FC84-4DB1-9706-3E77C5624C29}"/>
              </a:ext>
            </a:extLst>
          </p:cNvPr>
          <p:cNvGrpSpPr/>
          <p:nvPr userDrawn="1"/>
        </p:nvGrpSpPr>
        <p:grpSpPr>
          <a:xfrm>
            <a:off x="1405921" y="293562"/>
            <a:ext cx="2261604" cy="1585050"/>
            <a:chOff x="1329736" y="293562"/>
            <a:chExt cx="2261604" cy="1585050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E481E0F-0CC9-487D-9844-746EC39240BC}"/>
                </a:ext>
              </a:extLst>
            </p:cNvPr>
            <p:cNvSpPr txBox="1"/>
            <p:nvPr/>
          </p:nvSpPr>
          <p:spPr>
            <a:xfrm>
              <a:off x="1329736" y="293562"/>
              <a:ext cx="1231106" cy="147732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9600" dirty="0">
                  <a:solidFill>
                    <a:schemeClr val="bg1">
                      <a:lumMod val="100000"/>
                    </a:schemeClr>
                  </a:solidFill>
                  <a:effectLst/>
                  <a:latin typeface="演示秋鸿楷" panose="00000500000000000000" pitchFamily="2" charset="-122"/>
                  <a:ea typeface="演示秋鸿楷" panose="00000500000000000000" pitchFamily="2" charset="-122"/>
                </a:rPr>
                <a:t>目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F11EEDE-BA40-4B38-95A1-C8965F411FF0}"/>
                </a:ext>
              </a:extLst>
            </p:cNvPr>
            <p:cNvSpPr txBox="1"/>
            <p:nvPr/>
          </p:nvSpPr>
          <p:spPr>
            <a:xfrm>
              <a:off x="2462826" y="336180"/>
              <a:ext cx="1128514" cy="1354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8800" dirty="0">
                  <a:solidFill>
                    <a:schemeClr val="bg1">
                      <a:lumMod val="100000"/>
                    </a:schemeClr>
                  </a:solidFill>
                  <a:effectLst/>
                  <a:latin typeface="演示秋鸿楷" panose="00000500000000000000" pitchFamily="2" charset="-122"/>
                  <a:ea typeface="演示秋鸿楷" panose="00000500000000000000" pitchFamily="2" charset="-122"/>
                </a:rPr>
                <a:t>录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A82148C-A672-4779-A6E5-7E53CD225541}"/>
                </a:ext>
              </a:extLst>
            </p:cNvPr>
            <p:cNvSpPr txBox="1"/>
            <p:nvPr/>
          </p:nvSpPr>
          <p:spPr>
            <a:xfrm>
              <a:off x="1651016" y="1663168"/>
              <a:ext cx="165698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/>
                  </a:solidFill>
                </a:rPr>
                <a:t>CONTENTS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FE9A09F-16E6-4629-9E38-7D5D4EEBDFB7}"/>
              </a:ext>
            </a:extLst>
          </p:cNvPr>
          <p:cNvGrpSpPr/>
          <p:nvPr userDrawn="1"/>
        </p:nvGrpSpPr>
        <p:grpSpPr>
          <a:xfrm>
            <a:off x="4559" y="6093313"/>
            <a:ext cx="12230138" cy="1207375"/>
            <a:chOff x="4559" y="6093313"/>
            <a:chExt cx="12230138" cy="1207375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E0731FA1-3863-4E1E-A5F6-1313BC75572F}"/>
                </a:ext>
              </a:extLst>
            </p:cNvPr>
            <p:cNvSpPr/>
            <p:nvPr userDrawn="1"/>
          </p:nvSpPr>
          <p:spPr>
            <a:xfrm rot="21348975">
              <a:off x="4559" y="6093313"/>
              <a:ext cx="12230138" cy="1207270"/>
            </a:xfrm>
            <a:custGeom>
              <a:avLst/>
              <a:gdLst>
                <a:gd name="connsiteX0" fmla="*/ 12230138 w 12230138"/>
                <a:gd name="connsiteY0" fmla="*/ 241748 h 1207270"/>
                <a:gd name="connsiteX1" fmla="*/ 12159510 w 12230138"/>
                <a:gd name="connsiteY1" fmla="*/ 1207270 h 1207270"/>
                <a:gd name="connsiteX2" fmla="*/ 0 w 12230138"/>
                <a:gd name="connsiteY2" fmla="*/ 317799 h 1207270"/>
                <a:gd name="connsiteX3" fmla="*/ 23247 w 12230138"/>
                <a:gd name="connsiteY3" fmla="*/ 0 h 1207270"/>
                <a:gd name="connsiteX4" fmla="*/ 485853 w 12230138"/>
                <a:gd name="connsiteY4" fmla="*/ 71819 h 1207270"/>
                <a:gd name="connsiteX5" fmla="*/ 7056737 w 12230138"/>
                <a:gd name="connsiteY5" fmla="*/ 494586 h 1207270"/>
                <a:gd name="connsiteX6" fmla="*/ 11977814 w 12230138"/>
                <a:gd name="connsiteY6" fmla="*/ 268620 h 120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0138" h="1207270">
                  <a:moveTo>
                    <a:pt x="12230138" y="241748"/>
                  </a:moveTo>
                  <a:lnTo>
                    <a:pt x="12159510" y="1207270"/>
                  </a:lnTo>
                  <a:lnTo>
                    <a:pt x="0" y="317799"/>
                  </a:lnTo>
                  <a:lnTo>
                    <a:pt x="23247" y="0"/>
                  </a:lnTo>
                  <a:lnTo>
                    <a:pt x="485853" y="71819"/>
                  </a:lnTo>
                  <a:cubicBezTo>
                    <a:pt x="2340259" y="338041"/>
                    <a:pt x="4607941" y="494585"/>
                    <a:pt x="7056737" y="494586"/>
                  </a:cubicBezTo>
                  <a:cubicBezTo>
                    <a:pt x="8819871" y="494586"/>
                    <a:pt x="10489115" y="413433"/>
                    <a:pt x="11977814" y="26862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551030E4-1B27-4B73-98B5-F5B808F893DD}"/>
                </a:ext>
              </a:extLst>
            </p:cNvPr>
            <p:cNvSpPr/>
            <p:nvPr/>
          </p:nvSpPr>
          <p:spPr>
            <a:xfrm rot="21348975">
              <a:off x="6888" y="6157094"/>
              <a:ext cx="12224929" cy="1143594"/>
            </a:xfrm>
            <a:custGeom>
              <a:avLst/>
              <a:gdLst>
                <a:gd name="connsiteX0" fmla="*/ 12224929 w 12224929"/>
                <a:gd name="connsiteY0" fmla="*/ 249289 h 1143594"/>
                <a:gd name="connsiteX1" fmla="*/ 12159511 w 12224929"/>
                <a:gd name="connsiteY1" fmla="*/ 1143594 h 1143594"/>
                <a:gd name="connsiteX2" fmla="*/ 0 w 12224929"/>
                <a:gd name="connsiteY2" fmla="*/ 254122 h 1143594"/>
                <a:gd name="connsiteX3" fmla="*/ 18589 w 12224929"/>
                <a:gd name="connsiteY3" fmla="*/ 0 h 1143594"/>
                <a:gd name="connsiteX4" fmla="*/ 568648 w 12224929"/>
                <a:gd name="connsiteY4" fmla="*/ 80902 h 1143594"/>
                <a:gd name="connsiteX5" fmla="*/ 7132322 w 12224929"/>
                <a:gd name="connsiteY5" fmla="*/ 480979 h 1143594"/>
                <a:gd name="connsiteX6" fmla="*/ 12047999 w 12224929"/>
                <a:gd name="connsiteY6" fmla="*/ 267141 h 1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4929" h="1143594">
                  <a:moveTo>
                    <a:pt x="12224929" y="249289"/>
                  </a:moveTo>
                  <a:lnTo>
                    <a:pt x="12159511" y="1143594"/>
                  </a:lnTo>
                  <a:lnTo>
                    <a:pt x="0" y="254122"/>
                  </a:lnTo>
                  <a:lnTo>
                    <a:pt x="18589" y="0"/>
                  </a:lnTo>
                  <a:lnTo>
                    <a:pt x="568648" y="80902"/>
                  </a:lnTo>
                  <a:cubicBezTo>
                    <a:pt x="2421019" y="332836"/>
                    <a:pt x="4686213" y="480979"/>
                    <a:pt x="7132322" y="480979"/>
                  </a:cubicBezTo>
                  <a:cubicBezTo>
                    <a:pt x="8893521" y="480979"/>
                    <a:pt x="10560933" y="404182"/>
                    <a:pt x="12047999" y="2671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53227C0E-14FA-43E6-A950-BDC48B224F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0436" y="392520"/>
            <a:ext cx="1839657" cy="72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97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074B0D3-DD1B-4F9D-A490-B66BDECF9B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5-mask">
            <a:extLst>
              <a:ext uri="{FF2B5EF4-FFF2-40B4-BE49-F238E27FC236}">
                <a16:creationId xmlns:a16="http://schemas.microsoft.com/office/drawing/2014/main" id="{CAEED894-7FEC-458D-BB0A-1530AB1370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circle round shape">
            <a:extLst>
              <a:ext uri="{FF2B5EF4-FFF2-40B4-BE49-F238E27FC236}">
                <a16:creationId xmlns:a16="http://schemas.microsoft.com/office/drawing/2014/main" id="{094D283C-8D0D-4512-8074-2E4320C6D21E}"/>
              </a:ext>
            </a:extLst>
          </p:cNvPr>
          <p:cNvSpPr/>
          <p:nvPr userDrawn="1"/>
        </p:nvSpPr>
        <p:spPr>
          <a:xfrm>
            <a:off x="3835078" y="1168080"/>
            <a:ext cx="4521844" cy="4521840"/>
          </a:xfrm>
          <a:prstGeom prst="ellipse">
            <a:avLst/>
          </a:prstGeom>
          <a:solidFill>
            <a:schemeClr val="bg1">
              <a:alpha val="58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Bold"/>
              <a:ea typeface="微软雅黑 Bold"/>
              <a:cs typeface="+mn-cs"/>
            </a:endParaRPr>
          </a:p>
        </p:txBody>
      </p:sp>
      <p:sp>
        <p:nvSpPr>
          <p:cNvPr id="9" name="circle round shape">
            <a:extLst>
              <a:ext uri="{FF2B5EF4-FFF2-40B4-BE49-F238E27FC236}">
                <a16:creationId xmlns:a16="http://schemas.microsoft.com/office/drawing/2014/main" id="{6DC0D98F-3385-4C24-AA60-75B3FEF44294}"/>
              </a:ext>
            </a:extLst>
          </p:cNvPr>
          <p:cNvSpPr/>
          <p:nvPr userDrawn="1"/>
        </p:nvSpPr>
        <p:spPr>
          <a:xfrm>
            <a:off x="4032810" y="1365813"/>
            <a:ext cx="4126380" cy="4126374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88000"/>
                  <a:lumOff val="12000"/>
                </a:schemeClr>
              </a:gs>
              <a:gs pos="0">
                <a:schemeClr val="accent1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Bold"/>
              <a:ea typeface="微软雅黑 Bold"/>
              <a:cs typeface="+mn-cs"/>
            </a:endParaRP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0559426D-CC9D-4F3A-AEE6-30850E59CD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52507" y="2088213"/>
            <a:ext cx="3333690" cy="880118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8000" i="0" u="none" strike="noStrike" kern="1200" cap="none" spc="130" normalizeH="0" baseline="0" dirty="0">
                <a:ln w="1905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腾祥魅黑简" panose="01010104010101010101" pitchFamily="2" charset="-122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6" name="文本占位符 24">
            <a:extLst>
              <a:ext uri="{FF2B5EF4-FFF2-40B4-BE49-F238E27FC236}">
                <a16:creationId xmlns:a16="http://schemas.microsoft.com/office/drawing/2014/main" id="{931D5F93-ED4E-43F0-8797-304D1D4C7A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29155" y="3248050"/>
            <a:ext cx="3333690" cy="880118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zh-CN" altLang="en-US" sz="4400" kern="1200" dirty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请输入内容</a:t>
            </a:r>
          </a:p>
        </p:txBody>
      </p:sp>
      <p:sp>
        <p:nvSpPr>
          <p:cNvPr id="28" name="文本占位符 24">
            <a:extLst>
              <a:ext uri="{FF2B5EF4-FFF2-40B4-BE49-F238E27FC236}">
                <a16:creationId xmlns:a16="http://schemas.microsoft.com/office/drawing/2014/main" id="{B46F591C-4B76-4E83-BD2A-A062DC2796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42246" y="4001686"/>
            <a:ext cx="3333690" cy="880118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zh-CN" altLang="en-US" sz="120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OPPOSans L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QINGSHURUNEIR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E0A0135-5FCB-4986-9DCD-32CC99B54B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422" y="392520"/>
            <a:ext cx="1839657" cy="72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5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1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4FEA7FE1-E169-428D-9BEA-B2FB3CD4E4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E1A4F8C-2323-498D-9A6F-085A2FB8AB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D16021A-D36D-430E-A77F-CD38498B29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997" y="392520"/>
            <a:ext cx="1839657" cy="72066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08578115-AF0A-4012-A7D6-7B76F1C0453F}"/>
              </a:ext>
            </a:extLst>
          </p:cNvPr>
          <p:cNvGrpSpPr/>
          <p:nvPr userDrawn="1"/>
        </p:nvGrpSpPr>
        <p:grpSpPr>
          <a:xfrm>
            <a:off x="4559" y="6093313"/>
            <a:ext cx="12230138" cy="1207375"/>
            <a:chOff x="4559" y="6093313"/>
            <a:chExt cx="12230138" cy="1207375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40609CC-81FF-4925-B0AE-0117948DB654}"/>
                </a:ext>
              </a:extLst>
            </p:cNvPr>
            <p:cNvSpPr/>
            <p:nvPr userDrawn="1"/>
          </p:nvSpPr>
          <p:spPr>
            <a:xfrm rot="21348975">
              <a:off x="4559" y="6093313"/>
              <a:ext cx="12230138" cy="1207270"/>
            </a:xfrm>
            <a:custGeom>
              <a:avLst/>
              <a:gdLst>
                <a:gd name="connsiteX0" fmla="*/ 12230138 w 12230138"/>
                <a:gd name="connsiteY0" fmla="*/ 241748 h 1207270"/>
                <a:gd name="connsiteX1" fmla="*/ 12159510 w 12230138"/>
                <a:gd name="connsiteY1" fmla="*/ 1207270 h 1207270"/>
                <a:gd name="connsiteX2" fmla="*/ 0 w 12230138"/>
                <a:gd name="connsiteY2" fmla="*/ 317799 h 1207270"/>
                <a:gd name="connsiteX3" fmla="*/ 23247 w 12230138"/>
                <a:gd name="connsiteY3" fmla="*/ 0 h 1207270"/>
                <a:gd name="connsiteX4" fmla="*/ 485853 w 12230138"/>
                <a:gd name="connsiteY4" fmla="*/ 71819 h 1207270"/>
                <a:gd name="connsiteX5" fmla="*/ 7056737 w 12230138"/>
                <a:gd name="connsiteY5" fmla="*/ 494586 h 1207270"/>
                <a:gd name="connsiteX6" fmla="*/ 11977814 w 12230138"/>
                <a:gd name="connsiteY6" fmla="*/ 268620 h 120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0138" h="1207270">
                  <a:moveTo>
                    <a:pt x="12230138" y="241748"/>
                  </a:moveTo>
                  <a:lnTo>
                    <a:pt x="12159510" y="1207270"/>
                  </a:lnTo>
                  <a:lnTo>
                    <a:pt x="0" y="317799"/>
                  </a:lnTo>
                  <a:lnTo>
                    <a:pt x="23247" y="0"/>
                  </a:lnTo>
                  <a:lnTo>
                    <a:pt x="485853" y="71819"/>
                  </a:lnTo>
                  <a:cubicBezTo>
                    <a:pt x="2340259" y="338041"/>
                    <a:pt x="4607941" y="494585"/>
                    <a:pt x="7056737" y="494586"/>
                  </a:cubicBezTo>
                  <a:cubicBezTo>
                    <a:pt x="8819871" y="494586"/>
                    <a:pt x="10489115" y="413433"/>
                    <a:pt x="11977814" y="26862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783BFB63-3EC0-433F-BF2E-695CD1293437}"/>
                </a:ext>
              </a:extLst>
            </p:cNvPr>
            <p:cNvSpPr/>
            <p:nvPr/>
          </p:nvSpPr>
          <p:spPr>
            <a:xfrm rot="21348975">
              <a:off x="6888" y="6157094"/>
              <a:ext cx="12224929" cy="1143594"/>
            </a:xfrm>
            <a:custGeom>
              <a:avLst/>
              <a:gdLst>
                <a:gd name="connsiteX0" fmla="*/ 12224929 w 12224929"/>
                <a:gd name="connsiteY0" fmla="*/ 249289 h 1143594"/>
                <a:gd name="connsiteX1" fmla="*/ 12159511 w 12224929"/>
                <a:gd name="connsiteY1" fmla="*/ 1143594 h 1143594"/>
                <a:gd name="connsiteX2" fmla="*/ 0 w 12224929"/>
                <a:gd name="connsiteY2" fmla="*/ 254122 h 1143594"/>
                <a:gd name="connsiteX3" fmla="*/ 18589 w 12224929"/>
                <a:gd name="connsiteY3" fmla="*/ 0 h 1143594"/>
                <a:gd name="connsiteX4" fmla="*/ 568648 w 12224929"/>
                <a:gd name="connsiteY4" fmla="*/ 80902 h 1143594"/>
                <a:gd name="connsiteX5" fmla="*/ 7132322 w 12224929"/>
                <a:gd name="connsiteY5" fmla="*/ 480979 h 1143594"/>
                <a:gd name="connsiteX6" fmla="*/ 12047999 w 12224929"/>
                <a:gd name="connsiteY6" fmla="*/ 267141 h 1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4929" h="1143594">
                  <a:moveTo>
                    <a:pt x="12224929" y="249289"/>
                  </a:moveTo>
                  <a:lnTo>
                    <a:pt x="12159511" y="1143594"/>
                  </a:lnTo>
                  <a:lnTo>
                    <a:pt x="0" y="254122"/>
                  </a:lnTo>
                  <a:lnTo>
                    <a:pt x="18589" y="0"/>
                  </a:lnTo>
                  <a:lnTo>
                    <a:pt x="568648" y="80902"/>
                  </a:lnTo>
                  <a:cubicBezTo>
                    <a:pt x="2421019" y="332836"/>
                    <a:pt x="4686213" y="480979"/>
                    <a:pt x="7132322" y="480979"/>
                  </a:cubicBezTo>
                  <a:cubicBezTo>
                    <a:pt x="8893521" y="480979"/>
                    <a:pt x="10560933" y="404182"/>
                    <a:pt x="12047999" y="2671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AF41A96-E384-414A-B1B6-0F0948B2F6F7}"/>
              </a:ext>
            </a:extLst>
          </p:cNvPr>
          <p:cNvGrpSpPr/>
          <p:nvPr userDrawn="1"/>
        </p:nvGrpSpPr>
        <p:grpSpPr>
          <a:xfrm rot="16200000">
            <a:off x="-204165" y="422579"/>
            <a:ext cx="569556" cy="1013524"/>
            <a:chOff x="6096000" y="-155665"/>
            <a:chExt cx="569556" cy="101352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BB7DD8F-B7D4-4DA8-9EE4-04BDC2CC6B0F}"/>
                </a:ext>
              </a:extLst>
            </p:cNvPr>
            <p:cNvSpPr/>
            <p:nvPr/>
          </p:nvSpPr>
          <p:spPr>
            <a:xfrm rot="5400000" flipV="1">
              <a:off x="5784310" y="156025"/>
              <a:ext cx="1013523" cy="390144"/>
            </a:xfrm>
            <a:custGeom>
              <a:avLst/>
              <a:gdLst>
                <a:gd name="connsiteX0" fmla="*/ 4045058 w 4105432"/>
                <a:gd name="connsiteY0" fmla="*/ 120748 h 1580339"/>
                <a:gd name="connsiteX1" fmla="*/ 4105432 w 4105432"/>
                <a:gd name="connsiteY1" fmla="*/ 60374 h 1580339"/>
                <a:gd name="connsiteX2" fmla="*/ 4045058 w 4105432"/>
                <a:gd name="connsiteY2" fmla="*/ 0 h 1580339"/>
                <a:gd name="connsiteX3" fmla="*/ 3984684 w 4105432"/>
                <a:gd name="connsiteY3" fmla="*/ 60374 h 1580339"/>
                <a:gd name="connsiteX4" fmla="*/ 4045058 w 4105432"/>
                <a:gd name="connsiteY4" fmla="*/ 120748 h 1580339"/>
                <a:gd name="connsiteX5" fmla="*/ 3682814 w 4105432"/>
                <a:gd name="connsiteY5" fmla="*/ 120748 h 1580339"/>
                <a:gd name="connsiteX6" fmla="*/ 3743188 w 4105432"/>
                <a:gd name="connsiteY6" fmla="*/ 60374 h 1580339"/>
                <a:gd name="connsiteX7" fmla="*/ 3682814 w 4105432"/>
                <a:gd name="connsiteY7" fmla="*/ 0 h 1580339"/>
                <a:gd name="connsiteX8" fmla="*/ 3622440 w 4105432"/>
                <a:gd name="connsiteY8" fmla="*/ 60374 h 1580339"/>
                <a:gd name="connsiteX9" fmla="*/ 3682814 w 4105432"/>
                <a:gd name="connsiteY9" fmla="*/ 120748 h 1580339"/>
                <a:gd name="connsiteX10" fmla="*/ 3320570 w 4105432"/>
                <a:gd name="connsiteY10" fmla="*/ 120748 h 1580339"/>
                <a:gd name="connsiteX11" fmla="*/ 3380944 w 4105432"/>
                <a:gd name="connsiteY11" fmla="*/ 60374 h 1580339"/>
                <a:gd name="connsiteX12" fmla="*/ 3320570 w 4105432"/>
                <a:gd name="connsiteY12" fmla="*/ 0 h 1580339"/>
                <a:gd name="connsiteX13" fmla="*/ 3260196 w 4105432"/>
                <a:gd name="connsiteY13" fmla="*/ 60374 h 1580339"/>
                <a:gd name="connsiteX14" fmla="*/ 3320570 w 4105432"/>
                <a:gd name="connsiteY14" fmla="*/ 120748 h 1580339"/>
                <a:gd name="connsiteX15" fmla="*/ 2958326 w 4105432"/>
                <a:gd name="connsiteY15" fmla="*/ 120748 h 1580339"/>
                <a:gd name="connsiteX16" fmla="*/ 3018700 w 4105432"/>
                <a:gd name="connsiteY16" fmla="*/ 60374 h 1580339"/>
                <a:gd name="connsiteX17" fmla="*/ 2958326 w 4105432"/>
                <a:gd name="connsiteY17" fmla="*/ 0 h 1580339"/>
                <a:gd name="connsiteX18" fmla="*/ 2897952 w 4105432"/>
                <a:gd name="connsiteY18" fmla="*/ 60374 h 1580339"/>
                <a:gd name="connsiteX19" fmla="*/ 2958326 w 4105432"/>
                <a:gd name="connsiteY19" fmla="*/ 120748 h 1580339"/>
                <a:gd name="connsiteX20" fmla="*/ 2596082 w 4105432"/>
                <a:gd name="connsiteY20" fmla="*/ 120748 h 1580339"/>
                <a:gd name="connsiteX21" fmla="*/ 2656456 w 4105432"/>
                <a:gd name="connsiteY21" fmla="*/ 60374 h 1580339"/>
                <a:gd name="connsiteX22" fmla="*/ 2596082 w 4105432"/>
                <a:gd name="connsiteY22" fmla="*/ 0 h 1580339"/>
                <a:gd name="connsiteX23" fmla="*/ 2535708 w 4105432"/>
                <a:gd name="connsiteY23" fmla="*/ 60374 h 1580339"/>
                <a:gd name="connsiteX24" fmla="*/ 2596082 w 4105432"/>
                <a:gd name="connsiteY24" fmla="*/ 120748 h 1580339"/>
                <a:gd name="connsiteX25" fmla="*/ 2233838 w 4105432"/>
                <a:gd name="connsiteY25" fmla="*/ 120748 h 1580339"/>
                <a:gd name="connsiteX26" fmla="*/ 2294212 w 4105432"/>
                <a:gd name="connsiteY26" fmla="*/ 60374 h 1580339"/>
                <a:gd name="connsiteX27" fmla="*/ 2233838 w 4105432"/>
                <a:gd name="connsiteY27" fmla="*/ 0 h 1580339"/>
                <a:gd name="connsiteX28" fmla="*/ 2173464 w 4105432"/>
                <a:gd name="connsiteY28" fmla="*/ 60374 h 1580339"/>
                <a:gd name="connsiteX29" fmla="*/ 2233838 w 4105432"/>
                <a:gd name="connsiteY29" fmla="*/ 120748 h 1580339"/>
                <a:gd name="connsiteX30" fmla="*/ 1871594 w 4105432"/>
                <a:gd name="connsiteY30" fmla="*/ 120748 h 1580339"/>
                <a:gd name="connsiteX31" fmla="*/ 1931968 w 4105432"/>
                <a:gd name="connsiteY31" fmla="*/ 60374 h 1580339"/>
                <a:gd name="connsiteX32" fmla="*/ 1871594 w 4105432"/>
                <a:gd name="connsiteY32" fmla="*/ 0 h 1580339"/>
                <a:gd name="connsiteX33" fmla="*/ 1811220 w 4105432"/>
                <a:gd name="connsiteY33" fmla="*/ 60374 h 1580339"/>
                <a:gd name="connsiteX34" fmla="*/ 1871594 w 4105432"/>
                <a:gd name="connsiteY34" fmla="*/ 120748 h 1580339"/>
                <a:gd name="connsiteX35" fmla="*/ 1509351 w 4105432"/>
                <a:gd name="connsiteY35" fmla="*/ 120748 h 1580339"/>
                <a:gd name="connsiteX36" fmla="*/ 1569725 w 4105432"/>
                <a:gd name="connsiteY36" fmla="*/ 60374 h 1580339"/>
                <a:gd name="connsiteX37" fmla="*/ 1509351 w 4105432"/>
                <a:gd name="connsiteY37" fmla="*/ 0 h 1580339"/>
                <a:gd name="connsiteX38" fmla="*/ 1448976 w 4105432"/>
                <a:gd name="connsiteY38" fmla="*/ 60374 h 1580339"/>
                <a:gd name="connsiteX39" fmla="*/ 1509351 w 4105432"/>
                <a:gd name="connsiteY39" fmla="*/ 120748 h 1580339"/>
                <a:gd name="connsiteX40" fmla="*/ 1147106 w 4105432"/>
                <a:gd name="connsiteY40" fmla="*/ 120748 h 1580339"/>
                <a:gd name="connsiteX41" fmla="*/ 1207480 w 4105432"/>
                <a:gd name="connsiteY41" fmla="*/ 60374 h 1580339"/>
                <a:gd name="connsiteX42" fmla="*/ 1147106 w 4105432"/>
                <a:gd name="connsiteY42" fmla="*/ 0 h 1580339"/>
                <a:gd name="connsiteX43" fmla="*/ 1086732 w 4105432"/>
                <a:gd name="connsiteY43" fmla="*/ 60374 h 1580339"/>
                <a:gd name="connsiteX44" fmla="*/ 1147106 w 4105432"/>
                <a:gd name="connsiteY44" fmla="*/ 120748 h 1580339"/>
                <a:gd name="connsiteX45" fmla="*/ 784862 w 4105432"/>
                <a:gd name="connsiteY45" fmla="*/ 120748 h 1580339"/>
                <a:gd name="connsiteX46" fmla="*/ 845236 w 4105432"/>
                <a:gd name="connsiteY46" fmla="*/ 60374 h 1580339"/>
                <a:gd name="connsiteX47" fmla="*/ 784862 w 4105432"/>
                <a:gd name="connsiteY47" fmla="*/ 0 h 1580339"/>
                <a:gd name="connsiteX48" fmla="*/ 724488 w 4105432"/>
                <a:gd name="connsiteY48" fmla="*/ 60374 h 1580339"/>
                <a:gd name="connsiteX49" fmla="*/ 784862 w 4105432"/>
                <a:gd name="connsiteY49" fmla="*/ 120748 h 1580339"/>
                <a:gd name="connsiteX50" fmla="*/ 422618 w 4105432"/>
                <a:gd name="connsiteY50" fmla="*/ 120748 h 1580339"/>
                <a:gd name="connsiteX51" fmla="*/ 482992 w 4105432"/>
                <a:gd name="connsiteY51" fmla="*/ 60374 h 1580339"/>
                <a:gd name="connsiteX52" fmla="*/ 422618 w 4105432"/>
                <a:gd name="connsiteY52" fmla="*/ 0 h 1580339"/>
                <a:gd name="connsiteX53" fmla="*/ 362244 w 4105432"/>
                <a:gd name="connsiteY53" fmla="*/ 60374 h 1580339"/>
                <a:gd name="connsiteX54" fmla="*/ 422618 w 4105432"/>
                <a:gd name="connsiteY54" fmla="*/ 120748 h 1580339"/>
                <a:gd name="connsiteX55" fmla="*/ 60374 w 4105432"/>
                <a:gd name="connsiteY55" fmla="*/ 120748 h 1580339"/>
                <a:gd name="connsiteX56" fmla="*/ 120748 w 4105432"/>
                <a:gd name="connsiteY56" fmla="*/ 60374 h 1580339"/>
                <a:gd name="connsiteX57" fmla="*/ 60374 w 4105432"/>
                <a:gd name="connsiteY57" fmla="*/ 0 h 1580339"/>
                <a:gd name="connsiteX58" fmla="*/ 0 w 4105432"/>
                <a:gd name="connsiteY58" fmla="*/ 60374 h 1580339"/>
                <a:gd name="connsiteX59" fmla="*/ 60374 w 4105432"/>
                <a:gd name="connsiteY59" fmla="*/ 120748 h 1580339"/>
                <a:gd name="connsiteX60" fmla="*/ 4045058 w 4105432"/>
                <a:gd name="connsiteY60" fmla="*/ 485646 h 1580339"/>
                <a:gd name="connsiteX61" fmla="*/ 4105432 w 4105432"/>
                <a:gd name="connsiteY61" fmla="*/ 425272 h 1580339"/>
                <a:gd name="connsiteX62" fmla="*/ 4045058 w 4105432"/>
                <a:gd name="connsiteY62" fmla="*/ 364898 h 1580339"/>
                <a:gd name="connsiteX63" fmla="*/ 3984684 w 4105432"/>
                <a:gd name="connsiteY63" fmla="*/ 425272 h 1580339"/>
                <a:gd name="connsiteX64" fmla="*/ 4045058 w 4105432"/>
                <a:gd name="connsiteY64" fmla="*/ 485646 h 1580339"/>
                <a:gd name="connsiteX65" fmla="*/ 3682814 w 4105432"/>
                <a:gd name="connsiteY65" fmla="*/ 485646 h 1580339"/>
                <a:gd name="connsiteX66" fmla="*/ 3743188 w 4105432"/>
                <a:gd name="connsiteY66" fmla="*/ 425272 h 1580339"/>
                <a:gd name="connsiteX67" fmla="*/ 3682814 w 4105432"/>
                <a:gd name="connsiteY67" fmla="*/ 364898 h 1580339"/>
                <a:gd name="connsiteX68" fmla="*/ 3622440 w 4105432"/>
                <a:gd name="connsiteY68" fmla="*/ 425272 h 1580339"/>
                <a:gd name="connsiteX69" fmla="*/ 3682814 w 4105432"/>
                <a:gd name="connsiteY69" fmla="*/ 485646 h 1580339"/>
                <a:gd name="connsiteX70" fmla="*/ 3320570 w 4105432"/>
                <a:gd name="connsiteY70" fmla="*/ 485646 h 1580339"/>
                <a:gd name="connsiteX71" fmla="*/ 3380944 w 4105432"/>
                <a:gd name="connsiteY71" fmla="*/ 425272 h 1580339"/>
                <a:gd name="connsiteX72" fmla="*/ 3320570 w 4105432"/>
                <a:gd name="connsiteY72" fmla="*/ 364898 h 1580339"/>
                <a:gd name="connsiteX73" fmla="*/ 3260196 w 4105432"/>
                <a:gd name="connsiteY73" fmla="*/ 425272 h 1580339"/>
                <a:gd name="connsiteX74" fmla="*/ 3320570 w 4105432"/>
                <a:gd name="connsiteY74" fmla="*/ 485646 h 1580339"/>
                <a:gd name="connsiteX75" fmla="*/ 2958326 w 4105432"/>
                <a:gd name="connsiteY75" fmla="*/ 485646 h 1580339"/>
                <a:gd name="connsiteX76" fmla="*/ 3018700 w 4105432"/>
                <a:gd name="connsiteY76" fmla="*/ 425272 h 1580339"/>
                <a:gd name="connsiteX77" fmla="*/ 2958326 w 4105432"/>
                <a:gd name="connsiteY77" fmla="*/ 364898 h 1580339"/>
                <a:gd name="connsiteX78" fmla="*/ 2897952 w 4105432"/>
                <a:gd name="connsiteY78" fmla="*/ 425272 h 1580339"/>
                <a:gd name="connsiteX79" fmla="*/ 2958326 w 4105432"/>
                <a:gd name="connsiteY79" fmla="*/ 485646 h 1580339"/>
                <a:gd name="connsiteX80" fmla="*/ 2596082 w 4105432"/>
                <a:gd name="connsiteY80" fmla="*/ 485646 h 1580339"/>
                <a:gd name="connsiteX81" fmla="*/ 2656456 w 4105432"/>
                <a:gd name="connsiteY81" fmla="*/ 425272 h 1580339"/>
                <a:gd name="connsiteX82" fmla="*/ 2596082 w 4105432"/>
                <a:gd name="connsiteY82" fmla="*/ 364898 h 1580339"/>
                <a:gd name="connsiteX83" fmla="*/ 2535708 w 4105432"/>
                <a:gd name="connsiteY83" fmla="*/ 425272 h 1580339"/>
                <a:gd name="connsiteX84" fmla="*/ 2596082 w 4105432"/>
                <a:gd name="connsiteY84" fmla="*/ 485646 h 1580339"/>
                <a:gd name="connsiteX85" fmla="*/ 2233838 w 4105432"/>
                <a:gd name="connsiteY85" fmla="*/ 485646 h 1580339"/>
                <a:gd name="connsiteX86" fmla="*/ 2294212 w 4105432"/>
                <a:gd name="connsiteY86" fmla="*/ 425272 h 1580339"/>
                <a:gd name="connsiteX87" fmla="*/ 2233838 w 4105432"/>
                <a:gd name="connsiteY87" fmla="*/ 364898 h 1580339"/>
                <a:gd name="connsiteX88" fmla="*/ 2173464 w 4105432"/>
                <a:gd name="connsiteY88" fmla="*/ 425272 h 1580339"/>
                <a:gd name="connsiteX89" fmla="*/ 2233838 w 4105432"/>
                <a:gd name="connsiteY89" fmla="*/ 485646 h 1580339"/>
                <a:gd name="connsiteX90" fmla="*/ 1871594 w 4105432"/>
                <a:gd name="connsiteY90" fmla="*/ 485646 h 1580339"/>
                <a:gd name="connsiteX91" fmla="*/ 1931968 w 4105432"/>
                <a:gd name="connsiteY91" fmla="*/ 425272 h 1580339"/>
                <a:gd name="connsiteX92" fmla="*/ 1871594 w 4105432"/>
                <a:gd name="connsiteY92" fmla="*/ 364898 h 1580339"/>
                <a:gd name="connsiteX93" fmla="*/ 1811220 w 4105432"/>
                <a:gd name="connsiteY93" fmla="*/ 425272 h 1580339"/>
                <a:gd name="connsiteX94" fmla="*/ 1871594 w 4105432"/>
                <a:gd name="connsiteY94" fmla="*/ 485646 h 1580339"/>
                <a:gd name="connsiteX95" fmla="*/ 1509351 w 4105432"/>
                <a:gd name="connsiteY95" fmla="*/ 485646 h 1580339"/>
                <a:gd name="connsiteX96" fmla="*/ 1569725 w 4105432"/>
                <a:gd name="connsiteY96" fmla="*/ 425272 h 1580339"/>
                <a:gd name="connsiteX97" fmla="*/ 1509351 w 4105432"/>
                <a:gd name="connsiteY97" fmla="*/ 364898 h 1580339"/>
                <a:gd name="connsiteX98" fmla="*/ 1448976 w 4105432"/>
                <a:gd name="connsiteY98" fmla="*/ 425272 h 1580339"/>
                <a:gd name="connsiteX99" fmla="*/ 1509351 w 4105432"/>
                <a:gd name="connsiteY99" fmla="*/ 485646 h 1580339"/>
                <a:gd name="connsiteX100" fmla="*/ 1147106 w 4105432"/>
                <a:gd name="connsiteY100" fmla="*/ 485646 h 1580339"/>
                <a:gd name="connsiteX101" fmla="*/ 1207480 w 4105432"/>
                <a:gd name="connsiteY101" fmla="*/ 425272 h 1580339"/>
                <a:gd name="connsiteX102" fmla="*/ 1147106 w 4105432"/>
                <a:gd name="connsiteY102" fmla="*/ 364898 h 1580339"/>
                <a:gd name="connsiteX103" fmla="*/ 1086732 w 4105432"/>
                <a:gd name="connsiteY103" fmla="*/ 425272 h 1580339"/>
                <a:gd name="connsiteX104" fmla="*/ 1147106 w 4105432"/>
                <a:gd name="connsiteY104" fmla="*/ 485646 h 1580339"/>
                <a:gd name="connsiteX105" fmla="*/ 784862 w 4105432"/>
                <a:gd name="connsiteY105" fmla="*/ 485646 h 1580339"/>
                <a:gd name="connsiteX106" fmla="*/ 845236 w 4105432"/>
                <a:gd name="connsiteY106" fmla="*/ 425272 h 1580339"/>
                <a:gd name="connsiteX107" fmla="*/ 784862 w 4105432"/>
                <a:gd name="connsiteY107" fmla="*/ 364898 h 1580339"/>
                <a:gd name="connsiteX108" fmla="*/ 724488 w 4105432"/>
                <a:gd name="connsiteY108" fmla="*/ 425272 h 1580339"/>
                <a:gd name="connsiteX109" fmla="*/ 784862 w 4105432"/>
                <a:gd name="connsiteY109" fmla="*/ 485646 h 1580339"/>
                <a:gd name="connsiteX110" fmla="*/ 422618 w 4105432"/>
                <a:gd name="connsiteY110" fmla="*/ 485646 h 1580339"/>
                <a:gd name="connsiteX111" fmla="*/ 482992 w 4105432"/>
                <a:gd name="connsiteY111" fmla="*/ 425272 h 1580339"/>
                <a:gd name="connsiteX112" fmla="*/ 422618 w 4105432"/>
                <a:gd name="connsiteY112" fmla="*/ 364898 h 1580339"/>
                <a:gd name="connsiteX113" fmla="*/ 362244 w 4105432"/>
                <a:gd name="connsiteY113" fmla="*/ 425272 h 1580339"/>
                <a:gd name="connsiteX114" fmla="*/ 422618 w 4105432"/>
                <a:gd name="connsiteY114" fmla="*/ 485646 h 1580339"/>
                <a:gd name="connsiteX115" fmla="*/ 60374 w 4105432"/>
                <a:gd name="connsiteY115" fmla="*/ 485646 h 1580339"/>
                <a:gd name="connsiteX116" fmla="*/ 120748 w 4105432"/>
                <a:gd name="connsiteY116" fmla="*/ 425272 h 1580339"/>
                <a:gd name="connsiteX117" fmla="*/ 60374 w 4105432"/>
                <a:gd name="connsiteY117" fmla="*/ 364898 h 1580339"/>
                <a:gd name="connsiteX118" fmla="*/ 0 w 4105432"/>
                <a:gd name="connsiteY118" fmla="*/ 425272 h 1580339"/>
                <a:gd name="connsiteX119" fmla="*/ 60374 w 4105432"/>
                <a:gd name="connsiteY119" fmla="*/ 485646 h 1580339"/>
                <a:gd name="connsiteX120" fmla="*/ 4045058 w 4105432"/>
                <a:gd name="connsiteY120" fmla="*/ 850543 h 1580339"/>
                <a:gd name="connsiteX121" fmla="*/ 4105432 w 4105432"/>
                <a:gd name="connsiteY121" fmla="*/ 790169 h 1580339"/>
                <a:gd name="connsiteX122" fmla="*/ 4045058 w 4105432"/>
                <a:gd name="connsiteY122" fmla="*/ 729795 h 1580339"/>
                <a:gd name="connsiteX123" fmla="*/ 3984684 w 4105432"/>
                <a:gd name="connsiteY123" fmla="*/ 790169 h 1580339"/>
                <a:gd name="connsiteX124" fmla="*/ 4045058 w 4105432"/>
                <a:gd name="connsiteY124" fmla="*/ 850543 h 1580339"/>
                <a:gd name="connsiteX125" fmla="*/ 3682814 w 4105432"/>
                <a:gd name="connsiteY125" fmla="*/ 850543 h 1580339"/>
                <a:gd name="connsiteX126" fmla="*/ 3743188 w 4105432"/>
                <a:gd name="connsiteY126" fmla="*/ 790169 h 1580339"/>
                <a:gd name="connsiteX127" fmla="*/ 3682814 w 4105432"/>
                <a:gd name="connsiteY127" fmla="*/ 729795 h 1580339"/>
                <a:gd name="connsiteX128" fmla="*/ 3622440 w 4105432"/>
                <a:gd name="connsiteY128" fmla="*/ 790169 h 1580339"/>
                <a:gd name="connsiteX129" fmla="*/ 3682814 w 4105432"/>
                <a:gd name="connsiteY129" fmla="*/ 850543 h 1580339"/>
                <a:gd name="connsiteX130" fmla="*/ 3320570 w 4105432"/>
                <a:gd name="connsiteY130" fmla="*/ 850543 h 1580339"/>
                <a:gd name="connsiteX131" fmla="*/ 3380944 w 4105432"/>
                <a:gd name="connsiteY131" fmla="*/ 790169 h 1580339"/>
                <a:gd name="connsiteX132" fmla="*/ 3320570 w 4105432"/>
                <a:gd name="connsiteY132" fmla="*/ 729795 h 1580339"/>
                <a:gd name="connsiteX133" fmla="*/ 3260196 w 4105432"/>
                <a:gd name="connsiteY133" fmla="*/ 790169 h 1580339"/>
                <a:gd name="connsiteX134" fmla="*/ 3320570 w 4105432"/>
                <a:gd name="connsiteY134" fmla="*/ 850543 h 1580339"/>
                <a:gd name="connsiteX135" fmla="*/ 2958326 w 4105432"/>
                <a:gd name="connsiteY135" fmla="*/ 850543 h 1580339"/>
                <a:gd name="connsiteX136" fmla="*/ 3018700 w 4105432"/>
                <a:gd name="connsiteY136" fmla="*/ 790169 h 1580339"/>
                <a:gd name="connsiteX137" fmla="*/ 2958326 w 4105432"/>
                <a:gd name="connsiteY137" fmla="*/ 729795 h 1580339"/>
                <a:gd name="connsiteX138" fmla="*/ 2897952 w 4105432"/>
                <a:gd name="connsiteY138" fmla="*/ 790169 h 1580339"/>
                <a:gd name="connsiteX139" fmla="*/ 2958326 w 4105432"/>
                <a:gd name="connsiteY139" fmla="*/ 850543 h 1580339"/>
                <a:gd name="connsiteX140" fmla="*/ 2596082 w 4105432"/>
                <a:gd name="connsiteY140" fmla="*/ 850543 h 1580339"/>
                <a:gd name="connsiteX141" fmla="*/ 2656456 w 4105432"/>
                <a:gd name="connsiteY141" fmla="*/ 790169 h 1580339"/>
                <a:gd name="connsiteX142" fmla="*/ 2596082 w 4105432"/>
                <a:gd name="connsiteY142" fmla="*/ 729795 h 1580339"/>
                <a:gd name="connsiteX143" fmla="*/ 2535708 w 4105432"/>
                <a:gd name="connsiteY143" fmla="*/ 790169 h 1580339"/>
                <a:gd name="connsiteX144" fmla="*/ 2596082 w 4105432"/>
                <a:gd name="connsiteY144" fmla="*/ 850543 h 1580339"/>
                <a:gd name="connsiteX145" fmla="*/ 2233838 w 4105432"/>
                <a:gd name="connsiteY145" fmla="*/ 850543 h 1580339"/>
                <a:gd name="connsiteX146" fmla="*/ 2294212 w 4105432"/>
                <a:gd name="connsiteY146" fmla="*/ 790169 h 1580339"/>
                <a:gd name="connsiteX147" fmla="*/ 2233838 w 4105432"/>
                <a:gd name="connsiteY147" fmla="*/ 729795 h 1580339"/>
                <a:gd name="connsiteX148" fmla="*/ 2173464 w 4105432"/>
                <a:gd name="connsiteY148" fmla="*/ 790169 h 1580339"/>
                <a:gd name="connsiteX149" fmla="*/ 2233838 w 4105432"/>
                <a:gd name="connsiteY149" fmla="*/ 850543 h 1580339"/>
                <a:gd name="connsiteX150" fmla="*/ 1871594 w 4105432"/>
                <a:gd name="connsiteY150" fmla="*/ 850543 h 1580339"/>
                <a:gd name="connsiteX151" fmla="*/ 1931968 w 4105432"/>
                <a:gd name="connsiteY151" fmla="*/ 790169 h 1580339"/>
                <a:gd name="connsiteX152" fmla="*/ 1871594 w 4105432"/>
                <a:gd name="connsiteY152" fmla="*/ 729795 h 1580339"/>
                <a:gd name="connsiteX153" fmla="*/ 1811220 w 4105432"/>
                <a:gd name="connsiteY153" fmla="*/ 790169 h 1580339"/>
                <a:gd name="connsiteX154" fmla="*/ 1871594 w 4105432"/>
                <a:gd name="connsiteY154" fmla="*/ 850543 h 1580339"/>
                <a:gd name="connsiteX155" fmla="*/ 1509351 w 4105432"/>
                <a:gd name="connsiteY155" fmla="*/ 850543 h 1580339"/>
                <a:gd name="connsiteX156" fmla="*/ 1569725 w 4105432"/>
                <a:gd name="connsiteY156" fmla="*/ 790169 h 1580339"/>
                <a:gd name="connsiteX157" fmla="*/ 1509351 w 4105432"/>
                <a:gd name="connsiteY157" fmla="*/ 729795 h 1580339"/>
                <a:gd name="connsiteX158" fmla="*/ 1448976 w 4105432"/>
                <a:gd name="connsiteY158" fmla="*/ 790169 h 1580339"/>
                <a:gd name="connsiteX159" fmla="*/ 1509351 w 4105432"/>
                <a:gd name="connsiteY159" fmla="*/ 850543 h 1580339"/>
                <a:gd name="connsiteX160" fmla="*/ 1147106 w 4105432"/>
                <a:gd name="connsiteY160" fmla="*/ 850543 h 1580339"/>
                <a:gd name="connsiteX161" fmla="*/ 1207480 w 4105432"/>
                <a:gd name="connsiteY161" fmla="*/ 790169 h 1580339"/>
                <a:gd name="connsiteX162" fmla="*/ 1147106 w 4105432"/>
                <a:gd name="connsiteY162" fmla="*/ 729795 h 1580339"/>
                <a:gd name="connsiteX163" fmla="*/ 1086732 w 4105432"/>
                <a:gd name="connsiteY163" fmla="*/ 790169 h 1580339"/>
                <a:gd name="connsiteX164" fmla="*/ 1147106 w 4105432"/>
                <a:gd name="connsiteY164" fmla="*/ 850543 h 1580339"/>
                <a:gd name="connsiteX165" fmla="*/ 784862 w 4105432"/>
                <a:gd name="connsiteY165" fmla="*/ 850543 h 1580339"/>
                <a:gd name="connsiteX166" fmla="*/ 845236 w 4105432"/>
                <a:gd name="connsiteY166" fmla="*/ 790169 h 1580339"/>
                <a:gd name="connsiteX167" fmla="*/ 784862 w 4105432"/>
                <a:gd name="connsiteY167" fmla="*/ 729795 h 1580339"/>
                <a:gd name="connsiteX168" fmla="*/ 724488 w 4105432"/>
                <a:gd name="connsiteY168" fmla="*/ 790169 h 1580339"/>
                <a:gd name="connsiteX169" fmla="*/ 784862 w 4105432"/>
                <a:gd name="connsiteY169" fmla="*/ 850543 h 1580339"/>
                <a:gd name="connsiteX170" fmla="*/ 422618 w 4105432"/>
                <a:gd name="connsiteY170" fmla="*/ 850543 h 1580339"/>
                <a:gd name="connsiteX171" fmla="*/ 482992 w 4105432"/>
                <a:gd name="connsiteY171" fmla="*/ 790169 h 1580339"/>
                <a:gd name="connsiteX172" fmla="*/ 422618 w 4105432"/>
                <a:gd name="connsiteY172" fmla="*/ 729795 h 1580339"/>
                <a:gd name="connsiteX173" fmla="*/ 362244 w 4105432"/>
                <a:gd name="connsiteY173" fmla="*/ 790169 h 1580339"/>
                <a:gd name="connsiteX174" fmla="*/ 422618 w 4105432"/>
                <a:gd name="connsiteY174" fmla="*/ 850543 h 1580339"/>
                <a:gd name="connsiteX175" fmla="*/ 60374 w 4105432"/>
                <a:gd name="connsiteY175" fmla="*/ 850543 h 1580339"/>
                <a:gd name="connsiteX176" fmla="*/ 120748 w 4105432"/>
                <a:gd name="connsiteY176" fmla="*/ 790169 h 1580339"/>
                <a:gd name="connsiteX177" fmla="*/ 60374 w 4105432"/>
                <a:gd name="connsiteY177" fmla="*/ 729795 h 1580339"/>
                <a:gd name="connsiteX178" fmla="*/ 0 w 4105432"/>
                <a:gd name="connsiteY178" fmla="*/ 790169 h 1580339"/>
                <a:gd name="connsiteX179" fmla="*/ 60374 w 4105432"/>
                <a:gd name="connsiteY179" fmla="*/ 850543 h 1580339"/>
                <a:gd name="connsiteX180" fmla="*/ 4045058 w 4105432"/>
                <a:gd name="connsiteY180" fmla="*/ 1215441 h 1580339"/>
                <a:gd name="connsiteX181" fmla="*/ 4105432 w 4105432"/>
                <a:gd name="connsiteY181" fmla="*/ 1155067 h 1580339"/>
                <a:gd name="connsiteX182" fmla="*/ 4045058 w 4105432"/>
                <a:gd name="connsiteY182" fmla="*/ 1094693 h 1580339"/>
                <a:gd name="connsiteX183" fmla="*/ 3984684 w 4105432"/>
                <a:gd name="connsiteY183" fmla="*/ 1155067 h 1580339"/>
                <a:gd name="connsiteX184" fmla="*/ 4045058 w 4105432"/>
                <a:gd name="connsiteY184" fmla="*/ 1215441 h 1580339"/>
                <a:gd name="connsiteX185" fmla="*/ 3682814 w 4105432"/>
                <a:gd name="connsiteY185" fmla="*/ 1215441 h 1580339"/>
                <a:gd name="connsiteX186" fmla="*/ 3743188 w 4105432"/>
                <a:gd name="connsiteY186" fmla="*/ 1155067 h 1580339"/>
                <a:gd name="connsiteX187" fmla="*/ 3682814 w 4105432"/>
                <a:gd name="connsiteY187" fmla="*/ 1094693 h 1580339"/>
                <a:gd name="connsiteX188" fmla="*/ 3622440 w 4105432"/>
                <a:gd name="connsiteY188" fmla="*/ 1155067 h 1580339"/>
                <a:gd name="connsiteX189" fmla="*/ 3682814 w 4105432"/>
                <a:gd name="connsiteY189" fmla="*/ 1215441 h 1580339"/>
                <a:gd name="connsiteX190" fmla="*/ 3320570 w 4105432"/>
                <a:gd name="connsiteY190" fmla="*/ 1215441 h 1580339"/>
                <a:gd name="connsiteX191" fmla="*/ 3380944 w 4105432"/>
                <a:gd name="connsiteY191" fmla="*/ 1155067 h 1580339"/>
                <a:gd name="connsiteX192" fmla="*/ 3320570 w 4105432"/>
                <a:gd name="connsiteY192" fmla="*/ 1094693 h 1580339"/>
                <a:gd name="connsiteX193" fmla="*/ 3260196 w 4105432"/>
                <a:gd name="connsiteY193" fmla="*/ 1155067 h 1580339"/>
                <a:gd name="connsiteX194" fmla="*/ 3320570 w 4105432"/>
                <a:gd name="connsiteY194" fmla="*/ 1215441 h 1580339"/>
                <a:gd name="connsiteX195" fmla="*/ 2958326 w 4105432"/>
                <a:gd name="connsiteY195" fmla="*/ 1215441 h 1580339"/>
                <a:gd name="connsiteX196" fmla="*/ 3018700 w 4105432"/>
                <a:gd name="connsiteY196" fmla="*/ 1155067 h 1580339"/>
                <a:gd name="connsiteX197" fmla="*/ 2958326 w 4105432"/>
                <a:gd name="connsiteY197" fmla="*/ 1094693 h 1580339"/>
                <a:gd name="connsiteX198" fmla="*/ 2897952 w 4105432"/>
                <a:gd name="connsiteY198" fmla="*/ 1155067 h 1580339"/>
                <a:gd name="connsiteX199" fmla="*/ 2958326 w 4105432"/>
                <a:gd name="connsiteY199" fmla="*/ 1215441 h 1580339"/>
                <a:gd name="connsiteX200" fmla="*/ 2596082 w 4105432"/>
                <a:gd name="connsiteY200" fmla="*/ 1215441 h 1580339"/>
                <a:gd name="connsiteX201" fmla="*/ 2656456 w 4105432"/>
                <a:gd name="connsiteY201" fmla="*/ 1155067 h 1580339"/>
                <a:gd name="connsiteX202" fmla="*/ 2596082 w 4105432"/>
                <a:gd name="connsiteY202" fmla="*/ 1094693 h 1580339"/>
                <a:gd name="connsiteX203" fmla="*/ 2535708 w 4105432"/>
                <a:gd name="connsiteY203" fmla="*/ 1155067 h 1580339"/>
                <a:gd name="connsiteX204" fmla="*/ 2596082 w 4105432"/>
                <a:gd name="connsiteY204" fmla="*/ 1215441 h 1580339"/>
                <a:gd name="connsiteX205" fmla="*/ 2233838 w 4105432"/>
                <a:gd name="connsiteY205" fmla="*/ 1215441 h 1580339"/>
                <a:gd name="connsiteX206" fmla="*/ 2294212 w 4105432"/>
                <a:gd name="connsiteY206" fmla="*/ 1155067 h 1580339"/>
                <a:gd name="connsiteX207" fmla="*/ 2233838 w 4105432"/>
                <a:gd name="connsiteY207" fmla="*/ 1094693 h 1580339"/>
                <a:gd name="connsiteX208" fmla="*/ 2173464 w 4105432"/>
                <a:gd name="connsiteY208" fmla="*/ 1155067 h 1580339"/>
                <a:gd name="connsiteX209" fmla="*/ 2233838 w 4105432"/>
                <a:gd name="connsiteY209" fmla="*/ 1215441 h 1580339"/>
                <a:gd name="connsiteX210" fmla="*/ 1871594 w 4105432"/>
                <a:gd name="connsiteY210" fmla="*/ 1215441 h 1580339"/>
                <a:gd name="connsiteX211" fmla="*/ 1931968 w 4105432"/>
                <a:gd name="connsiteY211" fmla="*/ 1155067 h 1580339"/>
                <a:gd name="connsiteX212" fmla="*/ 1871594 w 4105432"/>
                <a:gd name="connsiteY212" fmla="*/ 1094693 h 1580339"/>
                <a:gd name="connsiteX213" fmla="*/ 1811220 w 4105432"/>
                <a:gd name="connsiteY213" fmla="*/ 1155067 h 1580339"/>
                <a:gd name="connsiteX214" fmla="*/ 1871594 w 4105432"/>
                <a:gd name="connsiteY214" fmla="*/ 1215441 h 1580339"/>
                <a:gd name="connsiteX215" fmla="*/ 1509351 w 4105432"/>
                <a:gd name="connsiteY215" fmla="*/ 1215441 h 1580339"/>
                <a:gd name="connsiteX216" fmla="*/ 1569725 w 4105432"/>
                <a:gd name="connsiteY216" fmla="*/ 1155067 h 1580339"/>
                <a:gd name="connsiteX217" fmla="*/ 1509351 w 4105432"/>
                <a:gd name="connsiteY217" fmla="*/ 1094693 h 1580339"/>
                <a:gd name="connsiteX218" fmla="*/ 1448976 w 4105432"/>
                <a:gd name="connsiteY218" fmla="*/ 1155067 h 1580339"/>
                <a:gd name="connsiteX219" fmla="*/ 1509351 w 4105432"/>
                <a:gd name="connsiteY219" fmla="*/ 1215441 h 1580339"/>
                <a:gd name="connsiteX220" fmla="*/ 1147106 w 4105432"/>
                <a:gd name="connsiteY220" fmla="*/ 1215441 h 1580339"/>
                <a:gd name="connsiteX221" fmla="*/ 1207480 w 4105432"/>
                <a:gd name="connsiteY221" fmla="*/ 1155067 h 1580339"/>
                <a:gd name="connsiteX222" fmla="*/ 1147106 w 4105432"/>
                <a:gd name="connsiteY222" fmla="*/ 1094693 h 1580339"/>
                <a:gd name="connsiteX223" fmla="*/ 1086732 w 4105432"/>
                <a:gd name="connsiteY223" fmla="*/ 1155067 h 1580339"/>
                <a:gd name="connsiteX224" fmla="*/ 1147106 w 4105432"/>
                <a:gd name="connsiteY224" fmla="*/ 1215441 h 1580339"/>
                <a:gd name="connsiteX225" fmla="*/ 784862 w 4105432"/>
                <a:gd name="connsiteY225" fmla="*/ 1215441 h 1580339"/>
                <a:gd name="connsiteX226" fmla="*/ 845236 w 4105432"/>
                <a:gd name="connsiteY226" fmla="*/ 1155067 h 1580339"/>
                <a:gd name="connsiteX227" fmla="*/ 784862 w 4105432"/>
                <a:gd name="connsiteY227" fmla="*/ 1094693 h 1580339"/>
                <a:gd name="connsiteX228" fmla="*/ 724488 w 4105432"/>
                <a:gd name="connsiteY228" fmla="*/ 1155067 h 1580339"/>
                <a:gd name="connsiteX229" fmla="*/ 784862 w 4105432"/>
                <a:gd name="connsiteY229" fmla="*/ 1215441 h 1580339"/>
                <a:gd name="connsiteX230" fmla="*/ 422618 w 4105432"/>
                <a:gd name="connsiteY230" fmla="*/ 1215441 h 1580339"/>
                <a:gd name="connsiteX231" fmla="*/ 482992 w 4105432"/>
                <a:gd name="connsiteY231" fmla="*/ 1155067 h 1580339"/>
                <a:gd name="connsiteX232" fmla="*/ 422618 w 4105432"/>
                <a:gd name="connsiteY232" fmla="*/ 1094693 h 1580339"/>
                <a:gd name="connsiteX233" fmla="*/ 362244 w 4105432"/>
                <a:gd name="connsiteY233" fmla="*/ 1155067 h 1580339"/>
                <a:gd name="connsiteX234" fmla="*/ 422618 w 4105432"/>
                <a:gd name="connsiteY234" fmla="*/ 1215441 h 1580339"/>
                <a:gd name="connsiteX235" fmla="*/ 60374 w 4105432"/>
                <a:gd name="connsiteY235" fmla="*/ 1215441 h 1580339"/>
                <a:gd name="connsiteX236" fmla="*/ 120748 w 4105432"/>
                <a:gd name="connsiteY236" fmla="*/ 1155067 h 1580339"/>
                <a:gd name="connsiteX237" fmla="*/ 60374 w 4105432"/>
                <a:gd name="connsiteY237" fmla="*/ 1094693 h 1580339"/>
                <a:gd name="connsiteX238" fmla="*/ 0 w 4105432"/>
                <a:gd name="connsiteY238" fmla="*/ 1155067 h 1580339"/>
                <a:gd name="connsiteX239" fmla="*/ 60374 w 4105432"/>
                <a:gd name="connsiteY239" fmla="*/ 1215441 h 1580339"/>
                <a:gd name="connsiteX240" fmla="*/ 4045058 w 4105432"/>
                <a:gd name="connsiteY240" fmla="*/ 1580339 h 1580339"/>
                <a:gd name="connsiteX241" fmla="*/ 4105432 w 4105432"/>
                <a:gd name="connsiteY241" fmla="*/ 1519965 h 1580339"/>
                <a:gd name="connsiteX242" fmla="*/ 4045058 w 4105432"/>
                <a:gd name="connsiteY242" fmla="*/ 1459591 h 1580339"/>
                <a:gd name="connsiteX243" fmla="*/ 3984684 w 4105432"/>
                <a:gd name="connsiteY243" fmla="*/ 1519965 h 1580339"/>
                <a:gd name="connsiteX244" fmla="*/ 4045058 w 4105432"/>
                <a:gd name="connsiteY244" fmla="*/ 1580339 h 1580339"/>
                <a:gd name="connsiteX245" fmla="*/ 3682814 w 4105432"/>
                <a:gd name="connsiteY245" fmla="*/ 1580339 h 1580339"/>
                <a:gd name="connsiteX246" fmla="*/ 3743188 w 4105432"/>
                <a:gd name="connsiteY246" fmla="*/ 1519965 h 1580339"/>
                <a:gd name="connsiteX247" fmla="*/ 3682814 w 4105432"/>
                <a:gd name="connsiteY247" fmla="*/ 1459591 h 1580339"/>
                <a:gd name="connsiteX248" fmla="*/ 3622440 w 4105432"/>
                <a:gd name="connsiteY248" fmla="*/ 1519965 h 1580339"/>
                <a:gd name="connsiteX249" fmla="*/ 3682814 w 4105432"/>
                <a:gd name="connsiteY249" fmla="*/ 1580339 h 1580339"/>
                <a:gd name="connsiteX250" fmla="*/ 3320570 w 4105432"/>
                <a:gd name="connsiteY250" fmla="*/ 1580339 h 1580339"/>
                <a:gd name="connsiteX251" fmla="*/ 3380944 w 4105432"/>
                <a:gd name="connsiteY251" fmla="*/ 1519965 h 1580339"/>
                <a:gd name="connsiteX252" fmla="*/ 3320570 w 4105432"/>
                <a:gd name="connsiteY252" fmla="*/ 1459591 h 1580339"/>
                <a:gd name="connsiteX253" fmla="*/ 3260196 w 4105432"/>
                <a:gd name="connsiteY253" fmla="*/ 1519965 h 1580339"/>
                <a:gd name="connsiteX254" fmla="*/ 3320570 w 4105432"/>
                <a:gd name="connsiteY254" fmla="*/ 1580339 h 1580339"/>
                <a:gd name="connsiteX255" fmla="*/ 2958326 w 4105432"/>
                <a:gd name="connsiteY255" fmla="*/ 1580339 h 1580339"/>
                <a:gd name="connsiteX256" fmla="*/ 3018700 w 4105432"/>
                <a:gd name="connsiteY256" fmla="*/ 1519965 h 1580339"/>
                <a:gd name="connsiteX257" fmla="*/ 2958326 w 4105432"/>
                <a:gd name="connsiteY257" fmla="*/ 1459591 h 1580339"/>
                <a:gd name="connsiteX258" fmla="*/ 2897952 w 4105432"/>
                <a:gd name="connsiteY258" fmla="*/ 1519965 h 1580339"/>
                <a:gd name="connsiteX259" fmla="*/ 2958326 w 4105432"/>
                <a:gd name="connsiteY259" fmla="*/ 1580339 h 1580339"/>
                <a:gd name="connsiteX260" fmla="*/ 2596082 w 4105432"/>
                <a:gd name="connsiteY260" fmla="*/ 1580339 h 1580339"/>
                <a:gd name="connsiteX261" fmla="*/ 2656456 w 4105432"/>
                <a:gd name="connsiteY261" fmla="*/ 1519965 h 1580339"/>
                <a:gd name="connsiteX262" fmla="*/ 2596082 w 4105432"/>
                <a:gd name="connsiteY262" fmla="*/ 1459591 h 1580339"/>
                <a:gd name="connsiteX263" fmla="*/ 2535708 w 4105432"/>
                <a:gd name="connsiteY263" fmla="*/ 1519965 h 1580339"/>
                <a:gd name="connsiteX264" fmla="*/ 2596082 w 4105432"/>
                <a:gd name="connsiteY264" fmla="*/ 1580339 h 1580339"/>
                <a:gd name="connsiteX265" fmla="*/ 2233838 w 4105432"/>
                <a:gd name="connsiteY265" fmla="*/ 1580339 h 1580339"/>
                <a:gd name="connsiteX266" fmla="*/ 2294212 w 4105432"/>
                <a:gd name="connsiteY266" fmla="*/ 1519965 h 1580339"/>
                <a:gd name="connsiteX267" fmla="*/ 2233838 w 4105432"/>
                <a:gd name="connsiteY267" fmla="*/ 1459591 h 1580339"/>
                <a:gd name="connsiteX268" fmla="*/ 2173464 w 4105432"/>
                <a:gd name="connsiteY268" fmla="*/ 1519965 h 1580339"/>
                <a:gd name="connsiteX269" fmla="*/ 2233838 w 4105432"/>
                <a:gd name="connsiteY269" fmla="*/ 1580339 h 1580339"/>
                <a:gd name="connsiteX270" fmla="*/ 1871594 w 4105432"/>
                <a:gd name="connsiteY270" fmla="*/ 1580339 h 1580339"/>
                <a:gd name="connsiteX271" fmla="*/ 1931968 w 4105432"/>
                <a:gd name="connsiteY271" fmla="*/ 1519965 h 1580339"/>
                <a:gd name="connsiteX272" fmla="*/ 1871594 w 4105432"/>
                <a:gd name="connsiteY272" fmla="*/ 1459591 h 1580339"/>
                <a:gd name="connsiteX273" fmla="*/ 1811220 w 4105432"/>
                <a:gd name="connsiteY273" fmla="*/ 1519965 h 1580339"/>
                <a:gd name="connsiteX274" fmla="*/ 1871594 w 4105432"/>
                <a:gd name="connsiteY274" fmla="*/ 1580339 h 1580339"/>
                <a:gd name="connsiteX275" fmla="*/ 1509351 w 4105432"/>
                <a:gd name="connsiteY275" fmla="*/ 1580339 h 1580339"/>
                <a:gd name="connsiteX276" fmla="*/ 1569725 w 4105432"/>
                <a:gd name="connsiteY276" fmla="*/ 1519965 h 1580339"/>
                <a:gd name="connsiteX277" fmla="*/ 1509351 w 4105432"/>
                <a:gd name="connsiteY277" fmla="*/ 1459591 h 1580339"/>
                <a:gd name="connsiteX278" fmla="*/ 1448976 w 4105432"/>
                <a:gd name="connsiteY278" fmla="*/ 1519965 h 1580339"/>
                <a:gd name="connsiteX279" fmla="*/ 1509351 w 4105432"/>
                <a:gd name="connsiteY279" fmla="*/ 1580339 h 1580339"/>
                <a:gd name="connsiteX280" fmla="*/ 1147106 w 4105432"/>
                <a:gd name="connsiteY280" fmla="*/ 1580339 h 1580339"/>
                <a:gd name="connsiteX281" fmla="*/ 1207480 w 4105432"/>
                <a:gd name="connsiteY281" fmla="*/ 1519965 h 1580339"/>
                <a:gd name="connsiteX282" fmla="*/ 1147106 w 4105432"/>
                <a:gd name="connsiteY282" fmla="*/ 1459591 h 1580339"/>
                <a:gd name="connsiteX283" fmla="*/ 1086732 w 4105432"/>
                <a:gd name="connsiteY283" fmla="*/ 1519965 h 1580339"/>
                <a:gd name="connsiteX284" fmla="*/ 1147106 w 4105432"/>
                <a:gd name="connsiteY284" fmla="*/ 1580339 h 1580339"/>
                <a:gd name="connsiteX285" fmla="*/ 784862 w 4105432"/>
                <a:gd name="connsiteY285" fmla="*/ 1580339 h 1580339"/>
                <a:gd name="connsiteX286" fmla="*/ 845236 w 4105432"/>
                <a:gd name="connsiteY286" fmla="*/ 1519965 h 1580339"/>
                <a:gd name="connsiteX287" fmla="*/ 784862 w 4105432"/>
                <a:gd name="connsiteY287" fmla="*/ 1459591 h 1580339"/>
                <a:gd name="connsiteX288" fmla="*/ 724488 w 4105432"/>
                <a:gd name="connsiteY288" fmla="*/ 1519965 h 1580339"/>
                <a:gd name="connsiteX289" fmla="*/ 784862 w 4105432"/>
                <a:gd name="connsiteY289" fmla="*/ 1580339 h 1580339"/>
                <a:gd name="connsiteX290" fmla="*/ 422618 w 4105432"/>
                <a:gd name="connsiteY290" fmla="*/ 1580339 h 1580339"/>
                <a:gd name="connsiteX291" fmla="*/ 482992 w 4105432"/>
                <a:gd name="connsiteY291" fmla="*/ 1519965 h 1580339"/>
                <a:gd name="connsiteX292" fmla="*/ 422618 w 4105432"/>
                <a:gd name="connsiteY292" fmla="*/ 1459591 h 1580339"/>
                <a:gd name="connsiteX293" fmla="*/ 362244 w 4105432"/>
                <a:gd name="connsiteY293" fmla="*/ 1519965 h 1580339"/>
                <a:gd name="connsiteX294" fmla="*/ 422618 w 4105432"/>
                <a:gd name="connsiteY294" fmla="*/ 1580339 h 1580339"/>
                <a:gd name="connsiteX295" fmla="*/ 60374 w 4105432"/>
                <a:gd name="connsiteY295" fmla="*/ 1580339 h 1580339"/>
                <a:gd name="connsiteX296" fmla="*/ 120748 w 4105432"/>
                <a:gd name="connsiteY296" fmla="*/ 1519965 h 1580339"/>
                <a:gd name="connsiteX297" fmla="*/ 60374 w 4105432"/>
                <a:gd name="connsiteY297" fmla="*/ 1459591 h 1580339"/>
                <a:gd name="connsiteX298" fmla="*/ 0 w 4105432"/>
                <a:gd name="connsiteY298" fmla="*/ 1519965 h 1580339"/>
                <a:gd name="connsiteX299" fmla="*/ 60374 w 4105432"/>
                <a:gd name="connsiteY299" fmla="*/ 1580339 h 158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</a:cxnLst>
              <a:rect l="l" t="t" r="r" b="b"/>
              <a:pathLst>
                <a:path w="4105432" h="1580339">
                  <a:moveTo>
                    <a:pt x="4045058" y="120748"/>
                  </a:moveTo>
                  <a:cubicBezTo>
                    <a:pt x="4078402" y="120748"/>
                    <a:pt x="4105432" y="93718"/>
                    <a:pt x="4105432" y="60374"/>
                  </a:cubicBezTo>
                  <a:cubicBezTo>
                    <a:pt x="4105432" y="27030"/>
                    <a:pt x="4078402" y="0"/>
                    <a:pt x="4045058" y="0"/>
                  </a:cubicBezTo>
                  <a:cubicBezTo>
                    <a:pt x="4011714" y="0"/>
                    <a:pt x="3984684" y="27030"/>
                    <a:pt x="3984684" y="60374"/>
                  </a:cubicBezTo>
                  <a:cubicBezTo>
                    <a:pt x="3984684" y="93718"/>
                    <a:pt x="4011714" y="120748"/>
                    <a:pt x="4045058" y="120748"/>
                  </a:cubicBezTo>
                  <a:close/>
                  <a:moveTo>
                    <a:pt x="3682814" y="120748"/>
                  </a:moveTo>
                  <a:cubicBezTo>
                    <a:pt x="3716158" y="120748"/>
                    <a:pt x="3743188" y="93718"/>
                    <a:pt x="3743188" y="60374"/>
                  </a:cubicBezTo>
                  <a:cubicBezTo>
                    <a:pt x="3743188" y="27030"/>
                    <a:pt x="3716158" y="0"/>
                    <a:pt x="3682814" y="0"/>
                  </a:cubicBezTo>
                  <a:cubicBezTo>
                    <a:pt x="3649470" y="0"/>
                    <a:pt x="3622440" y="27030"/>
                    <a:pt x="3622440" y="60374"/>
                  </a:cubicBezTo>
                  <a:cubicBezTo>
                    <a:pt x="3622440" y="93718"/>
                    <a:pt x="3649470" y="120748"/>
                    <a:pt x="3682814" y="120748"/>
                  </a:cubicBezTo>
                  <a:close/>
                  <a:moveTo>
                    <a:pt x="3320570" y="120748"/>
                  </a:moveTo>
                  <a:cubicBezTo>
                    <a:pt x="3353914" y="120748"/>
                    <a:pt x="3380944" y="93718"/>
                    <a:pt x="3380944" y="60374"/>
                  </a:cubicBezTo>
                  <a:cubicBezTo>
                    <a:pt x="3380944" y="27030"/>
                    <a:pt x="3353914" y="0"/>
                    <a:pt x="3320570" y="0"/>
                  </a:cubicBezTo>
                  <a:cubicBezTo>
                    <a:pt x="3287226" y="0"/>
                    <a:pt x="3260196" y="27030"/>
                    <a:pt x="3260196" y="60374"/>
                  </a:cubicBezTo>
                  <a:cubicBezTo>
                    <a:pt x="3260196" y="93718"/>
                    <a:pt x="3287226" y="120748"/>
                    <a:pt x="3320570" y="120748"/>
                  </a:cubicBezTo>
                  <a:close/>
                  <a:moveTo>
                    <a:pt x="2958326" y="120748"/>
                  </a:moveTo>
                  <a:cubicBezTo>
                    <a:pt x="2991670" y="120748"/>
                    <a:pt x="3018700" y="93718"/>
                    <a:pt x="3018700" y="60374"/>
                  </a:cubicBezTo>
                  <a:cubicBezTo>
                    <a:pt x="3018700" y="27030"/>
                    <a:pt x="2991670" y="0"/>
                    <a:pt x="2958326" y="0"/>
                  </a:cubicBezTo>
                  <a:cubicBezTo>
                    <a:pt x="2924982" y="0"/>
                    <a:pt x="2897952" y="27030"/>
                    <a:pt x="2897952" y="60374"/>
                  </a:cubicBezTo>
                  <a:cubicBezTo>
                    <a:pt x="2897952" y="93718"/>
                    <a:pt x="2924982" y="120748"/>
                    <a:pt x="2958326" y="120748"/>
                  </a:cubicBezTo>
                  <a:close/>
                  <a:moveTo>
                    <a:pt x="2596082" y="120748"/>
                  </a:moveTo>
                  <a:cubicBezTo>
                    <a:pt x="2629426" y="120748"/>
                    <a:pt x="2656456" y="93718"/>
                    <a:pt x="2656456" y="60374"/>
                  </a:cubicBezTo>
                  <a:cubicBezTo>
                    <a:pt x="2656456" y="27030"/>
                    <a:pt x="2629426" y="0"/>
                    <a:pt x="2596082" y="0"/>
                  </a:cubicBezTo>
                  <a:cubicBezTo>
                    <a:pt x="2562738" y="0"/>
                    <a:pt x="2535708" y="27030"/>
                    <a:pt x="2535708" y="60374"/>
                  </a:cubicBezTo>
                  <a:cubicBezTo>
                    <a:pt x="2535708" y="93718"/>
                    <a:pt x="2562738" y="120748"/>
                    <a:pt x="2596082" y="120748"/>
                  </a:cubicBezTo>
                  <a:close/>
                  <a:moveTo>
                    <a:pt x="2233838" y="120748"/>
                  </a:moveTo>
                  <a:cubicBezTo>
                    <a:pt x="2267182" y="120748"/>
                    <a:pt x="2294212" y="93718"/>
                    <a:pt x="2294212" y="60374"/>
                  </a:cubicBezTo>
                  <a:cubicBezTo>
                    <a:pt x="2294212" y="27030"/>
                    <a:pt x="2267182" y="0"/>
                    <a:pt x="2233838" y="0"/>
                  </a:cubicBezTo>
                  <a:cubicBezTo>
                    <a:pt x="2200494" y="0"/>
                    <a:pt x="2173464" y="27030"/>
                    <a:pt x="2173464" y="60374"/>
                  </a:cubicBezTo>
                  <a:cubicBezTo>
                    <a:pt x="2173464" y="93718"/>
                    <a:pt x="2200494" y="120748"/>
                    <a:pt x="2233838" y="120748"/>
                  </a:cubicBezTo>
                  <a:close/>
                  <a:moveTo>
                    <a:pt x="1871594" y="120748"/>
                  </a:moveTo>
                  <a:cubicBezTo>
                    <a:pt x="1904938" y="120748"/>
                    <a:pt x="1931968" y="93718"/>
                    <a:pt x="1931968" y="60374"/>
                  </a:cubicBezTo>
                  <a:cubicBezTo>
                    <a:pt x="1931968" y="27030"/>
                    <a:pt x="1904938" y="0"/>
                    <a:pt x="1871594" y="0"/>
                  </a:cubicBezTo>
                  <a:cubicBezTo>
                    <a:pt x="1838250" y="0"/>
                    <a:pt x="1811220" y="27030"/>
                    <a:pt x="1811220" y="60374"/>
                  </a:cubicBezTo>
                  <a:cubicBezTo>
                    <a:pt x="1811220" y="93718"/>
                    <a:pt x="1838250" y="120748"/>
                    <a:pt x="1871594" y="120748"/>
                  </a:cubicBezTo>
                  <a:close/>
                  <a:moveTo>
                    <a:pt x="1509351" y="120748"/>
                  </a:moveTo>
                  <a:cubicBezTo>
                    <a:pt x="1542695" y="120748"/>
                    <a:pt x="1569725" y="93718"/>
                    <a:pt x="1569725" y="60374"/>
                  </a:cubicBezTo>
                  <a:cubicBezTo>
                    <a:pt x="1569725" y="27030"/>
                    <a:pt x="1542695" y="0"/>
                    <a:pt x="1509351" y="0"/>
                  </a:cubicBezTo>
                  <a:cubicBezTo>
                    <a:pt x="1476007" y="0"/>
                    <a:pt x="1448976" y="27030"/>
                    <a:pt x="1448976" y="60374"/>
                  </a:cubicBezTo>
                  <a:cubicBezTo>
                    <a:pt x="1448976" y="93718"/>
                    <a:pt x="1476007" y="120748"/>
                    <a:pt x="1509351" y="120748"/>
                  </a:cubicBezTo>
                  <a:close/>
                  <a:moveTo>
                    <a:pt x="1147106" y="120748"/>
                  </a:moveTo>
                  <a:cubicBezTo>
                    <a:pt x="1180450" y="120748"/>
                    <a:pt x="1207480" y="93718"/>
                    <a:pt x="1207480" y="60374"/>
                  </a:cubicBezTo>
                  <a:cubicBezTo>
                    <a:pt x="1207480" y="27030"/>
                    <a:pt x="1180450" y="0"/>
                    <a:pt x="1147106" y="0"/>
                  </a:cubicBezTo>
                  <a:cubicBezTo>
                    <a:pt x="1113762" y="0"/>
                    <a:pt x="1086732" y="27030"/>
                    <a:pt x="1086732" y="60374"/>
                  </a:cubicBezTo>
                  <a:cubicBezTo>
                    <a:pt x="1086732" y="93718"/>
                    <a:pt x="1113762" y="120748"/>
                    <a:pt x="1147106" y="120748"/>
                  </a:cubicBezTo>
                  <a:close/>
                  <a:moveTo>
                    <a:pt x="784862" y="120748"/>
                  </a:moveTo>
                  <a:cubicBezTo>
                    <a:pt x="818206" y="120748"/>
                    <a:pt x="845236" y="93718"/>
                    <a:pt x="845236" y="60374"/>
                  </a:cubicBezTo>
                  <a:cubicBezTo>
                    <a:pt x="845236" y="27030"/>
                    <a:pt x="818206" y="0"/>
                    <a:pt x="784862" y="0"/>
                  </a:cubicBezTo>
                  <a:cubicBezTo>
                    <a:pt x="751518" y="0"/>
                    <a:pt x="724488" y="27030"/>
                    <a:pt x="724488" y="60374"/>
                  </a:cubicBezTo>
                  <a:cubicBezTo>
                    <a:pt x="724488" y="93718"/>
                    <a:pt x="751518" y="120748"/>
                    <a:pt x="784862" y="120748"/>
                  </a:cubicBezTo>
                  <a:close/>
                  <a:moveTo>
                    <a:pt x="422618" y="120748"/>
                  </a:moveTo>
                  <a:cubicBezTo>
                    <a:pt x="455962" y="120748"/>
                    <a:pt x="482992" y="93718"/>
                    <a:pt x="482992" y="60374"/>
                  </a:cubicBezTo>
                  <a:cubicBezTo>
                    <a:pt x="482992" y="27030"/>
                    <a:pt x="455962" y="0"/>
                    <a:pt x="422618" y="0"/>
                  </a:cubicBezTo>
                  <a:cubicBezTo>
                    <a:pt x="389274" y="0"/>
                    <a:pt x="362244" y="27030"/>
                    <a:pt x="362244" y="60374"/>
                  </a:cubicBezTo>
                  <a:cubicBezTo>
                    <a:pt x="362244" y="93718"/>
                    <a:pt x="389274" y="120748"/>
                    <a:pt x="422618" y="120748"/>
                  </a:cubicBezTo>
                  <a:close/>
                  <a:moveTo>
                    <a:pt x="60374" y="120748"/>
                  </a:moveTo>
                  <a:cubicBezTo>
                    <a:pt x="93718" y="120748"/>
                    <a:pt x="120748" y="93718"/>
                    <a:pt x="120748" y="60374"/>
                  </a:cubicBezTo>
                  <a:cubicBezTo>
                    <a:pt x="120748" y="27030"/>
                    <a:pt x="93718" y="0"/>
                    <a:pt x="60374" y="0"/>
                  </a:cubicBezTo>
                  <a:cubicBezTo>
                    <a:pt x="27030" y="0"/>
                    <a:pt x="0" y="27030"/>
                    <a:pt x="0" y="60374"/>
                  </a:cubicBezTo>
                  <a:cubicBezTo>
                    <a:pt x="0" y="93718"/>
                    <a:pt x="27030" y="120748"/>
                    <a:pt x="60374" y="120748"/>
                  </a:cubicBezTo>
                  <a:close/>
                  <a:moveTo>
                    <a:pt x="4045058" y="485646"/>
                  </a:moveTo>
                  <a:cubicBezTo>
                    <a:pt x="4078402" y="485646"/>
                    <a:pt x="4105432" y="458616"/>
                    <a:pt x="4105432" y="425272"/>
                  </a:cubicBezTo>
                  <a:cubicBezTo>
                    <a:pt x="4105432" y="391928"/>
                    <a:pt x="4078402" y="364898"/>
                    <a:pt x="4045058" y="364898"/>
                  </a:cubicBezTo>
                  <a:cubicBezTo>
                    <a:pt x="4011714" y="364898"/>
                    <a:pt x="3984684" y="391928"/>
                    <a:pt x="3984684" y="425272"/>
                  </a:cubicBezTo>
                  <a:cubicBezTo>
                    <a:pt x="3984684" y="458616"/>
                    <a:pt x="4011714" y="485646"/>
                    <a:pt x="4045058" y="485646"/>
                  </a:cubicBezTo>
                  <a:close/>
                  <a:moveTo>
                    <a:pt x="3682814" y="485646"/>
                  </a:moveTo>
                  <a:cubicBezTo>
                    <a:pt x="3716158" y="485646"/>
                    <a:pt x="3743188" y="458616"/>
                    <a:pt x="3743188" y="425272"/>
                  </a:cubicBezTo>
                  <a:cubicBezTo>
                    <a:pt x="3743188" y="391928"/>
                    <a:pt x="3716158" y="364898"/>
                    <a:pt x="3682814" y="364898"/>
                  </a:cubicBezTo>
                  <a:cubicBezTo>
                    <a:pt x="3649470" y="364898"/>
                    <a:pt x="3622440" y="391928"/>
                    <a:pt x="3622440" y="425272"/>
                  </a:cubicBezTo>
                  <a:cubicBezTo>
                    <a:pt x="3622440" y="458616"/>
                    <a:pt x="3649470" y="485646"/>
                    <a:pt x="3682814" y="485646"/>
                  </a:cubicBezTo>
                  <a:close/>
                  <a:moveTo>
                    <a:pt x="3320570" y="485646"/>
                  </a:moveTo>
                  <a:cubicBezTo>
                    <a:pt x="3353914" y="485646"/>
                    <a:pt x="3380944" y="458616"/>
                    <a:pt x="3380944" y="425272"/>
                  </a:cubicBezTo>
                  <a:cubicBezTo>
                    <a:pt x="3380944" y="391928"/>
                    <a:pt x="3353914" y="364898"/>
                    <a:pt x="3320570" y="364898"/>
                  </a:cubicBezTo>
                  <a:cubicBezTo>
                    <a:pt x="3287226" y="364898"/>
                    <a:pt x="3260196" y="391928"/>
                    <a:pt x="3260196" y="425272"/>
                  </a:cubicBezTo>
                  <a:cubicBezTo>
                    <a:pt x="3260196" y="458616"/>
                    <a:pt x="3287226" y="485646"/>
                    <a:pt x="3320570" y="485646"/>
                  </a:cubicBezTo>
                  <a:close/>
                  <a:moveTo>
                    <a:pt x="2958326" y="485646"/>
                  </a:moveTo>
                  <a:cubicBezTo>
                    <a:pt x="2991670" y="485646"/>
                    <a:pt x="3018700" y="458616"/>
                    <a:pt x="3018700" y="425272"/>
                  </a:cubicBezTo>
                  <a:cubicBezTo>
                    <a:pt x="3018700" y="391928"/>
                    <a:pt x="2991670" y="364898"/>
                    <a:pt x="2958326" y="364898"/>
                  </a:cubicBezTo>
                  <a:cubicBezTo>
                    <a:pt x="2924982" y="364898"/>
                    <a:pt x="2897952" y="391928"/>
                    <a:pt x="2897952" y="425272"/>
                  </a:cubicBezTo>
                  <a:cubicBezTo>
                    <a:pt x="2897952" y="458616"/>
                    <a:pt x="2924982" y="485646"/>
                    <a:pt x="2958326" y="485646"/>
                  </a:cubicBezTo>
                  <a:close/>
                  <a:moveTo>
                    <a:pt x="2596082" y="485646"/>
                  </a:moveTo>
                  <a:cubicBezTo>
                    <a:pt x="2629426" y="485646"/>
                    <a:pt x="2656456" y="458616"/>
                    <a:pt x="2656456" y="425272"/>
                  </a:cubicBezTo>
                  <a:cubicBezTo>
                    <a:pt x="2656456" y="391928"/>
                    <a:pt x="2629426" y="364898"/>
                    <a:pt x="2596082" y="364898"/>
                  </a:cubicBezTo>
                  <a:cubicBezTo>
                    <a:pt x="2562738" y="364898"/>
                    <a:pt x="2535708" y="391928"/>
                    <a:pt x="2535708" y="425272"/>
                  </a:cubicBezTo>
                  <a:cubicBezTo>
                    <a:pt x="2535708" y="458616"/>
                    <a:pt x="2562738" y="485646"/>
                    <a:pt x="2596082" y="485646"/>
                  </a:cubicBezTo>
                  <a:close/>
                  <a:moveTo>
                    <a:pt x="2233838" y="485646"/>
                  </a:moveTo>
                  <a:cubicBezTo>
                    <a:pt x="2267182" y="485646"/>
                    <a:pt x="2294212" y="458616"/>
                    <a:pt x="2294212" y="425272"/>
                  </a:cubicBezTo>
                  <a:cubicBezTo>
                    <a:pt x="2294212" y="391928"/>
                    <a:pt x="2267182" y="364898"/>
                    <a:pt x="2233838" y="364898"/>
                  </a:cubicBezTo>
                  <a:cubicBezTo>
                    <a:pt x="2200494" y="364898"/>
                    <a:pt x="2173464" y="391928"/>
                    <a:pt x="2173464" y="425272"/>
                  </a:cubicBezTo>
                  <a:cubicBezTo>
                    <a:pt x="2173464" y="458616"/>
                    <a:pt x="2200494" y="485646"/>
                    <a:pt x="2233838" y="485646"/>
                  </a:cubicBezTo>
                  <a:close/>
                  <a:moveTo>
                    <a:pt x="1871594" y="485646"/>
                  </a:moveTo>
                  <a:cubicBezTo>
                    <a:pt x="1904938" y="485646"/>
                    <a:pt x="1931968" y="458616"/>
                    <a:pt x="1931968" y="425272"/>
                  </a:cubicBezTo>
                  <a:cubicBezTo>
                    <a:pt x="1931968" y="391928"/>
                    <a:pt x="1904938" y="364898"/>
                    <a:pt x="1871594" y="364898"/>
                  </a:cubicBezTo>
                  <a:cubicBezTo>
                    <a:pt x="1838250" y="364898"/>
                    <a:pt x="1811220" y="391928"/>
                    <a:pt x="1811220" y="425272"/>
                  </a:cubicBezTo>
                  <a:cubicBezTo>
                    <a:pt x="1811220" y="458616"/>
                    <a:pt x="1838250" y="485646"/>
                    <a:pt x="1871594" y="485646"/>
                  </a:cubicBezTo>
                  <a:close/>
                  <a:moveTo>
                    <a:pt x="1509351" y="485646"/>
                  </a:moveTo>
                  <a:cubicBezTo>
                    <a:pt x="1542695" y="485646"/>
                    <a:pt x="1569725" y="458616"/>
                    <a:pt x="1569725" y="425272"/>
                  </a:cubicBezTo>
                  <a:cubicBezTo>
                    <a:pt x="1569725" y="391928"/>
                    <a:pt x="1542695" y="364898"/>
                    <a:pt x="1509351" y="364898"/>
                  </a:cubicBezTo>
                  <a:cubicBezTo>
                    <a:pt x="1476007" y="364898"/>
                    <a:pt x="1448976" y="391928"/>
                    <a:pt x="1448976" y="425272"/>
                  </a:cubicBezTo>
                  <a:cubicBezTo>
                    <a:pt x="1448976" y="458616"/>
                    <a:pt x="1476007" y="485646"/>
                    <a:pt x="1509351" y="485646"/>
                  </a:cubicBezTo>
                  <a:close/>
                  <a:moveTo>
                    <a:pt x="1147106" y="485646"/>
                  </a:moveTo>
                  <a:cubicBezTo>
                    <a:pt x="1180450" y="485646"/>
                    <a:pt x="1207480" y="458616"/>
                    <a:pt x="1207480" y="425272"/>
                  </a:cubicBezTo>
                  <a:cubicBezTo>
                    <a:pt x="1207480" y="391928"/>
                    <a:pt x="1180450" y="364898"/>
                    <a:pt x="1147106" y="364898"/>
                  </a:cubicBezTo>
                  <a:cubicBezTo>
                    <a:pt x="1113762" y="364898"/>
                    <a:pt x="1086732" y="391928"/>
                    <a:pt x="1086732" y="425272"/>
                  </a:cubicBezTo>
                  <a:cubicBezTo>
                    <a:pt x="1086732" y="458616"/>
                    <a:pt x="1113762" y="485646"/>
                    <a:pt x="1147106" y="485646"/>
                  </a:cubicBezTo>
                  <a:close/>
                  <a:moveTo>
                    <a:pt x="784862" y="485646"/>
                  </a:moveTo>
                  <a:cubicBezTo>
                    <a:pt x="818206" y="485646"/>
                    <a:pt x="845236" y="458616"/>
                    <a:pt x="845236" y="425272"/>
                  </a:cubicBezTo>
                  <a:cubicBezTo>
                    <a:pt x="845236" y="391928"/>
                    <a:pt x="818206" y="364898"/>
                    <a:pt x="784862" y="364898"/>
                  </a:cubicBezTo>
                  <a:cubicBezTo>
                    <a:pt x="751518" y="364898"/>
                    <a:pt x="724488" y="391928"/>
                    <a:pt x="724488" y="425272"/>
                  </a:cubicBezTo>
                  <a:cubicBezTo>
                    <a:pt x="724488" y="458616"/>
                    <a:pt x="751518" y="485646"/>
                    <a:pt x="784862" y="485646"/>
                  </a:cubicBezTo>
                  <a:close/>
                  <a:moveTo>
                    <a:pt x="422618" y="485646"/>
                  </a:moveTo>
                  <a:cubicBezTo>
                    <a:pt x="455962" y="485646"/>
                    <a:pt x="482992" y="458616"/>
                    <a:pt x="482992" y="425272"/>
                  </a:cubicBezTo>
                  <a:cubicBezTo>
                    <a:pt x="482992" y="391928"/>
                    <a:pt x="455962" y="364898"/>
                    <a:pt x="422618" y="364898"/>
                  </a:cubicBezTo>
                  <a:cubicBezTo>
                    <a:pt x="389274" y="364898"/>
                    <a:pt x="362244" y="391928"/>
                    <a:pt x="362244" y="425272"/>
                  </a:cubicBezTo>
                  <a:cubicBezTo>
                    <a:pt x="362244" y="458616"/>
                    <a:pt x="389274" y="485646"/>
                    <a:pt x="422618" y="485646"/>
                  </a:cubicBezTo>
                  <a:close/>
                  <a:moveTo>
                    <a:pt x="60374" y="485646"/>
                  </a:moveTo>
                  <a:cubicBezTo>
                    <a:pt x="93718" y="485646"/>
                    <a:pt x="120748" y="458616"/>
                    <a:pt x="120748" y="425272"/>
                  </a:cubicBezTo>
                  <a:cubicBezTo>
                    <a:pt x="120748" y="391928"/>
                    <a:pt x="93718" y="364898"/>
                    <a:pt x="60374" y="364898"/>
                  </a:cubicBezTo>
                  <a:cubicBezTo>
                    <a:pt x="27030" y="364898"/>
                    <a:pt x="0" y="391928"/>
                    <a:pt x="0" y="425272"/>
                  </a:cubicBezTo>
                  <a:cubicBezTo>
                    <a:pt x="0" y="458616"/>
                    <a:pt x="27030" y="485646"/>
                    <a:pt x="60374" y="485646"/>
                  </a:cubicBezTo>
                  <a:close/>
                  <a:moveTo>
                    <a:pt x="4045058" y="850543"/>
                  </a:moveTo>
                  <a:cubicBezTo>
                    <a:pt x="4078402" y="850543"/>
                    <a:pt x="4105432" y="823513"/>
                    <a:pt x="4105432" y="790169"/>
                  </a:cubicBezTo>
                  <a:cubicBezTo>
                    <a:pt x="4105432" y="756825"/>
                    <a:pt x="4078402" y="729795"/>
                    <a:pt x="4045058" y="729795"/>
                  </a:cubicBezTo>
                  <a:cubicBezTo>
                    <a:pt x="4011714" y="729795"/>
                    <a:pt x="3984684" y="756825"/>
                    <a:pt x="3984684" y="790169"/>
                  </a:cubicBezTo>
                  <a:cubicBezTo>
                    <a:pt x="3984684" y="823513"/>
                    <a:pt x="4011714" y="850543"/>
                    <a:pt x="4045058" y="850543"/>
                  </a:cubicBezTo>
                  <a:close/>
                  <a:moveTo>
                    <a:pt x="3682814" y="850543"/>
                  </a:moveTo>
                  <a:cubicBezTo>
                    <a:pt x="3716158" y="850543"/>
                    <a:pt x="3743188" y="823513"/>
                    <a:pt x="3743188" y="790169"/>
                  </a:cubicBezTo>
                  <a:cubicBezTo>
                    <a:pt x="3743188" y="756825"/>
                    <a:pt x="3716158" y="729795"/>
                    <a:pt x="3682814" y="729795"/>
                  </a:cubicBezTo>
                  <a:cubicBezTo>
                    <a:pt x="3649470" y="729795"/>
                    <a:pt x="3622440" y="756825"/>
                    <a:pt x="3622440" y="790169"/>
                  </a:cubicBezTo>
                  <a:cubicBezTo>
                    <a:pt x="3622440" y="823513"/>
                    <a:pt x="3649470" y="850543"/>
                    <a:pt x="3682814" y="850543"/>
                  </a:cubicBezTo>
                  <a:close/>
                  <a:moveTo>
                    <a:pt x="3320570" y="850543"/>
                  </a:moveTo>
                  <a:cubicBezTo>
                    <a:pt x="3353914" y="850543"/>
                    <a:pt x="3380944" y="823513"/>
                    <a:pt x="3380944" y="790169"/>
                  </a:cubicBezTo>
                  <a:cubicBezTo>
                    <a:pt x="3380944" y="756825"/>
                    <a:pt x="3353914" y="729795"/>
                    <a:pt x="3320570" y="729795"/>
                  </a:cubicBezTo>
                  <a:cubicBezTo>
                    <a:pt x="3287226" y="729795"/>
                    <a:pt x="3260196" y="756825"/>
                    <a:pt x="3260196" y="790169"/>
                  </a:cubicBezTo>
                  <a:cubicBezTo>
                    <a:pt x="3260196" y="823513"/>
                    <a:pt x="3287226" y="850543"/>
                    <a:pt x="3320570" y="850543"/>
                  </a:cubicBezTo>
                  <a:close/>
                  <a:moveTo>
                    <a:pt x="2958326" y="850543"/>
                  </a:moveTo>
                  <a:cubicBezTo>
                    <a:pt x="2991670" y="850543"/>
                    <a:pt x="3018700" y="823513"/>
                    <a:pt x="3018700" y="790169"/>
                  </a:cubicBezTo>
                  <a:cubicBezTo>
                    <a:pt x="3018700" y="756825"/>
                    <a:pt x="2991670" y="729795"/>
                    <a:pt x="2958326" y="729795"/>
                  </a:cubicBezTo>
                  <a:cubicBezTo>
                    <a:pt x="2924982" y="729795"/>
                    <a:pt x="2897952" y="756825"/>
                    <a:pt x="2897952" y="790169"/>
                  </a:cubicBezTo>
                  <a:cubicBezTo>
                    <a:pt x="2897952" y="823513"/>
                    <a:pt x="2924982" y="850543"/>
                    <a:pt x="2958326" y="850543"/>
                  </a:cubicBezTo>
                  <a:close/>
                  <a:moveTo>
                    <a:pt x="2596082" y="850543"/>
                  </a:moveTo>
                  <a:cubicBezTo>
                    <a:pt x="2629426" y="850543"/>
                    <a:pt x="2656456" y="823513"/>
                    <a:pt x="2656456" y="790169"/>
                  </a:cubicBezTo>
                  <a:cubicBezTo>
                    <a:pt x="2656456" y="756825"/>
                    <a:pt x="2629426" y="729795"/>
                    <a:pt x="2596082" y="729795"/>
                  </a:cubicBezTo>
                  <a:cubicBezTo>
                    <a:pt x="2562738" y="729795"/>
                    <a:pt x="2535708" y="756825"/>
                    <a:pt x="2535708" y="790169"/>
                  </a:cubicBezTo>
                  <a:cubicBezTo>
                    <a:pt x="2535708" y="823513"/>
                    <a:pt x="2562738" y="850543"/>
                    <a:pt x="2596082" y="850543"/>
                  </a:cubicBezTo>
                  <a:close/>
                  <a:moveTo>
                    <a:pt x="2233838" y="850543"/>
                  </a:moveTo>
                  <a:cubicBezTo>
                    <a:pt x="2267182" y="850543"/>
                    <a:pt x="2294212" y="823513"/>
                    <a:pt x="2294212" y="790169"/>
                  </a:cubicBezTo>
                  <a:cubicBezTo>
                    <a:pt x="2294212" y="756825"/>
                    <a:pt x="2267182" y="729795"/>
                    <a:pt x="2233838" y="729795"/>
                  </a:cubicBezTo>
                  <a:cubicBezTo>
                    <a:pt x="2200494" y="729795"/>
                    <a:pt x="2173464" y="756825"/>
                    <a:pt x="2173464" y="790169"/>
                  </a:cubicBezTo>
                  <a:cubicBezTo>
                    <a:pt x="2173464" y="823513"/>
                    <a:pt x="2200494" y="850543"/>
                    <a:pt x="2233838" y="850543"/>
                  </a:cubicBezTo>
                  <a:close/>
                  <a:moveTo>
                    <a:pt x="1871594" y="850543"/>
                  </a:moveTo>
                  <a:cubicBezTo>
                    <a:pt x="1904938" y="850543"/>
                    <a:pt x="1931968" y="823513"/>
                    <a:pt x="1931968" y="790169"/>
                  </a:cubicBezTo>
                  <a:cubicBezTo>
                    <a:pt x="1931968" y="756825"/>
                    <a:pt x="1904938" y="729795"/>
                    <a:pt x="1871594" y="729795"/>
                  </a:cubicBezTo>
                  <a:cubicBezTo>
                    <a:pt x="1838250" y="729795"/>
                    <a:pt x="1811220" y="756825"/>
                    <a:pt x="1811220" y="790169"/>
                  </a:cubicBezTo>
                  <a:cubicBezTo>
                    <a:pt x="1811220" y="823513"/>
                    <a:pt x="1838250" y="850543"/>
                    <a:pt x="1871594" y="850543"/>
                  </a:cubicBezTo>
                  <a:close/>
                  <a:moveTo>
                    <a:pt x="1509351" y="850543"/>
                  </a:moveTo>
                  <a:cubicBezTo>
                    <a:pt x="1542695" y="850543"/>
                    <a:pt x="1569725" y="823513"/>
                    <a:pt x="1569725" y="790169"/>
                  </a:cubicBezTo>
                  <a:cubicBezTo>
                    <a:pt x="1569725" y="756825"/>
                    <a:pt x="1542695" y="729795"/>
                    <a:pt x="1509351" y="729795"/>
                  </a:cubicBezTo>
                  <a:cubicBezTo>
                    <a:pt x="1476007" y="729795"/>
                    <a:pt x="1448976" y="756825"/>
                    <a:pt x="1448976" y="790169"/>
                  </a:cubicBezTo>
                  <a:cubicBezTo>
                    <a:pt x="1448976" y="823513"/>
                    <a:pt x="1476007" y="850543"/>
                    <a:pt x="1509351" y="850543"/>
                  </a:cubicBezTo>
                  <a:close/>
                  <a:moveTo>
                    <a:pt x="1147106" y="850543"/>
                  </a:moveTo>
                  <a:cubicBezTo>
                    <a:pt x="1180450" y="850543"/>
                    <a:pt x="1207480" y="823513"/>
                    <a:pt x="1207480" y="790169"/>
                  </a:cubicBezTo>
                  <a:cubicBezTo>
                    <a:pt x="1207480" y="756825"/>
                    <a:pt x="1180450" y="729795"/>
                    <a:pt x="1147106" y="729795"/>
                  </a:cubicBezTo>
                  <a:cubicBezTo>
                    <a:pt x="1113762" y="729795"/>
                    <a:pt x="1086732" y="756825"/>
                    <a:pt x="1086732" y="790169"/>
                  </a:cubicBezTo>
                  <a:cubicBezTo>
                    <a:pt x="1086732" y="823513"/>
                    <a:pt x="1113762" y="850543"/>
                    <a:pt x="1147106" y="850543"/>
                  </a:cubicBezTo>
                  <a:close/>
                  <a:moveTo>
                    <a:pt x="784862" y="850543"/>
                  </a:moveTo>
                  <a:cubicBezTo>
                    <a:pt x="818206" y="850543"/>
                    <a:pt x="845236" y="823513"/>
                    <a:pt x="845236" y="790169"/>
                  </a:cubicBezTo>
                  <a:cubicBezTo>
                    <a:pt x="845236" y="756825"/>
                    <a:pt x="818206" y="729795"/>
                    <a:pt x="784862" y="729795"/>
                  </a:cubicBezTo>
                  <a:cubicBezTo>
                    <a:pt x="751518" y="729795"/>
                    <a:pt x="724488" y="756825"/>
                    <a:pt x="724488" y="790169"/>
                  </a:cubicBezTo>
                  <a:cubicBezTo>
                    <a:pt x="724488" y="823513"/>
                    <a:pt x="751518" y="850543"/>
                    <a:pt x="784862" y="850543"/>
                  </a:cubicBezTo>
                  <a:close/>
                  <a:moveTo>
                    <a:pt x="422618" y="850543"/>
                  </a:moveTo>
                  <a:cubicBezTo>
                    <a:pt x="455962" y="850543"/>
                    <a:pt x="482992" y="823513"/>
                    <a:pt x="482992" y="790169"/>
                  </a:cubicBezTo>
                  <a:cubicBezTo>
                    <a:pt x="482992" y="756825"/>
                    <a:pt x="455962" y="729795"/>
                    <a:pt x="422618" y="729795"/>
                  </a:cubicBezTo>
                  <a:cubicBezTo>
                    <a:pt x="389274" y="729795"/>
                    <a:pt x="362244" y="756825"/>
                    <a:pt x="362244" y="790169"/>
                  </a:cubicBezTo>
                  <a:cubicBezTo>
                    <a:pt x="362244" y="823513"/>
                    <a:pt x="389274" y="850543"/>
                    <a:pt x="422618" y="850543"/>
                  </a:cubicBezTo>
                  <a:close/>
                  <a:moveTo>
                    <a:pt x="60374" y="850543"/>
                  </a:moveTo>
                  <a:cubicBezTo>
                    <a:pt x="93718" y="850543"/>
                    <a:pt x="120748" y="823513"/>
                    <a:pt x="120748" y="790169"/>
                  </a:cubicBezTo>
                  <a:cubicBezTo>
                    <a:pt x="120748" y="756825"/>
                    <a:pt x="93718" y="729795"/>
                    <a:pt x="60374" y="729795"/>
                  </a:cubicBezTo>
                  <a:cubicBezTo>
                    <a:pt x="27030" y="729795"/>
                    <a:pt x="0" y="756825"/>
                    <a:pt x="0" y="790169"/>
                  </a:cubicBezTo>
                  <a:cubicBezTo>
                    <a:pt x="0" y="823513"/>
                    <a:pt x="27030" y="850543"/>
                    <a:pt x="60374" y="850543"/>
                  </a:cubicBezTo>
                  <a:close/>
                  <a:moveTo>
                    <a:pt x="4045058" y="1215441"/>
                  </a:moveTo>
                  <a:cubicBezTo>
                    <a:pt x="4078402" y="1215441"/>
                    <a:pt x="4105432" y="1188411"/>
                    <a:pt x="4105432" y="1155067"/>
                  </a:cubicBezTo>
                  <a:cubicBezTo>
                    <a:pt x="4105432" y="1121723"/>
                    <a:pt x="4078402" y="1094693"/>
                    <a:pt x="4045058" y="1094693"/>
                  </a:cubicBezTo>
                  <a:cubicBezTo>
                    <a:pt x="4011714" y="1094693"/>
                    <a:pt x="3984684" y="1121723"/>
                    <a:pt x="3984684" y="1155067"/>
                  </a:cubicBezTo>
                  <a:cubicBezTo>
                    <a:pt x="3984684" y="1188411"/>
                    <a:pt x="4011714" y="1215441"/>
                    <a:pt x="4045058" y="1215441"/>
                  </a:cubicBezTo>
                  <a:close/>
                  <a:moveTo>
                    <a:pt x="3682814" y="1215441"/>
                  </a:moveTo>
                  <a:cubicBezTo>
                    <a:pt x="3716158" y="1215441"/>
                    <a:pt x="3743188" y="1188411"/>
                    <a:pt x="3743188" y="1155067"/>
                  </a:cubicBezTo>
                  <a:cubicBezTo>
                    <a:pt x="3743188" y="1121723"/>
                    <a:pt x="3716158" y="1094693"/>
                    <a:pt x="3682814" y="1094693"/>
                  </a:cubicBezTo>
                  <a:cubicBezTo>
                    <a:pt x="3649470" y="1094693"/>
                    <a:pt x="3622440" y="1121723"/>
                    <a:pt x="3622440" y="1155067"/>
                  </a:cubicBezTo>
                  <a:cubicBezTo>
                    <a:pt x="3622440" y="1188411"/>
                    <a:pt x="3649470" y="1215441"/>
                    <a:pt x="3682814" y="1215441"/>
                  </a:cubicBezTo>
                  <a:close/>
                  <a:moveTo>
                    <a:pt x="3320570" y="1215441"/>
                  </a:moveTo>
                  <a:cubicBezTo>
                    <a:pt x="3353914" y="1215441"/>
                    <a:pt x="3380944" y="1188411"/>
                    <a:pt x="3380944" y="1155067"/>
                  </a:cubicBezTo>
                  <a:cubicBezTo>
                    <a:pt x="3380944" y="1121723"/>
                    <a:pt x="3353914" y="1094693"/>
                    <a:pt x="3320570" y="1094693"/>
                  </a:cubicBezTo>
                  <a:cubicBezTo>
                    <a:pt x="3287226" y="1094693"/>
                    <a:pt x="3260196" y="1121723"/>
                    <a:pt x="3260196" y="1155067"/>
                  </a:cubicBezTo>
                  <a:cubicBezTo>
                    <a:pt x="3260196" y="1188411"/>
                    <a:pt x="3287226" y="1215441"/>
                    <a:pt x="3320570" y="1215441"/>
                  </a:cubicBezTo>
                  <a:close/>
                  <a:moveTo>
                    <a:pt x="2958326" y="1215441"/>
                  </a:moveTo>
                  <a:cubicBezTo>
                    <a:pt x="2991670" y="1215441"/>
                    <a:pt x="3018700" y="1188411"/>
                    <a:pt x="3018700" y="1155067"/>
                  </a:cubicBezTo>
                  <a:cubicBezTo>
                    <a:pt x="3018700" y="1121723"/>
                    <a:pt x="2991670" y="1094693"/>
                    <a:pt x="2958326" y="1094693"/>
                  </a:cubicBezTo>
                  <a:cubicBezTo>
                    <a:pt x="2924982" y="1094693"/>
                    <a:pt x="2897952" y="1121723"/>
                    <a:pt x="2897952" y="1155067"/>
                  </a:cubicBezTo>
                  <a:cubicBezTo>
                    <a:pt x="2897952" y="1188411"/>
                    <a:pt x="2924982" y="1215441"/>
                    <a:pt x="2958326" y="1215441"/>
                  </a:cubicBezTo>
                  <a:close/>
                  <a:moveTo>
                    <a:pt x="2596082" y="1215441"/>
                  </a:moveTo>
                  <a:cubicBezTo>
                    <a:pt x="2629426" y="1215441"/>
                    <a:pt x="2656456" y="1188411"/>
                    <a:pt x="2656456" y="1155067"/>
                  </a:cubicBezTo>
                  <a:cubicBezTo>
                    <a:pt x="2656456" y="1121723"/>
                    <a:pt x="2629426" y="1094693"/>
                    <a:pt x="2596082" y="1094693"/>
                  </a:cubicBezTo>
                  <a:cubicBezTo>
                    <a:pt x="2562738" y="1094693"/>
                    <a:pt x="2535708" y="1121723"/>
                    <a:pt x="2535708" y="1155067"/>
                  </a:cubicBezTo>
                  <a:cubicBezTo>
                    <a:pt x="2535708" y="1188411"/>
                    <a:pt x="2562738" y="1215441"/>
                    <a:pt x="2596082" y="1215441"/>
                  </a:cubicBezTo>
                  <a:close/>
                  <a:moveTo>
                    <a:pt x="2233838" y="1215441"/>
                  </a:moveTo>
                  <a:cubicBezTo>
                    <a:pt x="2267182" y="1215441"/>
                    <a:pt x="2294212" y="1188411"/>
                    <a:pt x="2294212" y="1155067"/>
                  </a:cubicBezTo>
                  <a:cubicBezTo>
                    <a:pt x="2294212" y="1121723"/>
                    <a:pt x="2267182" y="1094693"/>
                    <a:pt x="2233838" y="1094693"/>
                  </a:cubicBezTo>
                  <a:cubicBezTo>
                    <a:pt x="2200494" y="1094693"/>
                    <a:pt x="2173464" y="1121723"/>
                    <a:pt x="2173464" y="1155067"/>
                  </a:cubicBezTo>
                  <a:cubicBezTo>
                    <a:pt x="2173464" y="1188411"/>
                    <a:pt x="2200494" y="1215441"/>
                    <a:pt x="2233838" y="1215441"/>
                  </a:cubicBezTo>
                  <a:close/>
                  <a:moveTo>
                    <a:pt x="1871594" y="1215441"/>
                  </a:moveTo>
                  <a:cubicBezTo>
                    <a:pt x="1904938" y="1215441"/>
                    <a:pt x="1931968" y="1188411"/>
                    <a:pt x="1931968" y="1155067"/>
                  </a:cubicBezTo>
                  <a:cubicBezTo>
                    <a:pt x="1931968" y="1121723"/>
                    <a:pt x="1904938" y="1094693"/>
                    <a:pt x="1871594" y="1094693"/>
                  </a:cubicBezTo>
                  <a:cubicBezTo>
                    <a:pt x="1838250" y="1094693"/>
                    <a:pt x="1811220" y="1121723"/>
                    <a:pt x="1811220" y="1155067"/>
                  </a:cubicBezTo>
                  <a:cubicBezTo>
                    <a:pt x="1811220" y="1188411"/>
                    <a:pt x="1838250" y="1215441"/>
                    <a:pt x="1871594" y="1215441"/>
                  </a:cubicBezTo>
                  <a:close/>
                  <a:moveTo>
                    <a:pt x="1509351" y="1215441"/>
                  </a:moveTo>
                  <a:cubicBezTo>
                    <a:pt x="1542695" y="1215441"/>
                    <a:pt x="1569725" y="1188411"/>
                    <a:pt x="1569725" y="1155067"/>
                  </a:cubicBezTo>
                  <a:cubicBezTo>
                    <a:pt x="1569725" y="1121723"/>
                    <a:pt x="1542695" y="1094693"/>
                    <a:pt x="1509351" y="1094693"/>
                  </a:cubicBezTo>
                  <a:cubicBezTo>
                    <a:pt x="1476007" y="1094693"/>
                    <a:pt x="1448976" y="1121723"/>
                    <a:pt x="1448976" y="1155067"/>
                  </a:cubicBezTo>
                  <a:cubicBezTo>
                    <a:pt x="1448976" y="1188411"/>
                    <a:pt x="1476007" y="1215441"/>
                    <a:pt x="1509351" y="1215441"/>
                  </a:cubicBezTo>
                  <a:close/>
                  <a:moveTo>
                    <a:pt x="1147106" y="1215441"/>
                  </a:moveTo>
                  <a:cubicBezTo>
                    <a:pt x="1180450" y="1215441"/>
                    <a:pt x="1207480" y="1188411"/>
                    <a:pt x="1207480" y="1155067"/>
                  </a:cubicBezTo>
                  <a:cubicBezTo>
                    <a:pt x="1207480" y="1121723"/>
                    <a:pt x="1180450" y="1094693"/>
                    <a:pt x="1147106" y="1094693"/>
                  </a:cubicBezTo>
                  <a:cubicBezTo>
                    <a:pt x="1113762" y="1094693"/>
                    <a:pt x="1086732" y="1121723"/>
                    <a:pt x="1086732" y="1155067"/>
                  </a:cubicBezTo>
                  <a:cubicBezTo>
                    <a:pt x="1086732" y="1188411"/>
                    <a:pt x="1113762" y="1215441"/>
                    <a:pt x="1147106" y="1215441"/>
                  </a:cubicBezTo>
                  <a:close/>
                  <a:moveTo>
                    <a:pt x="784862" y="1215441"/>
                  </a:moveTo>
                  <a:cubicBezTo>
                    <a:pt x="818206" y="1215441"/>
                    <a:pt x="845236" y="1188411"/>
                    <a:pt x="845236" y="1155067"/>
                  </a:cubicBezTo>
                  <a:cubicBezTo>
                    <a:pt x="845236" y="1121723"/>
                    <a:pt x="818206" y="1094693"/>
                    <a:pt x="784862" y="1094693"/>
                  </a:cubicBezTo>
                  <a:cubicBezTo>
                    <a:pt x="751518" y="1094693"/>
                    <a:pt x="724488" y="1121723"/>
                    <a:pt x="724488" y="1155067"/>
                  </a:cubicBezTo>
                  <a:cubicBezTo>
                    <a:pt x="724488" y="1188411"/>
                    <a:pt x="751518" y="1215441"/>
                    <a:pt x="784862" y="1215441"/>
                  </a:cubicBezTo>
                  <a:close/>
                  <a:moveTo>
                    <a:pt x="422618" y="1215441"/>
                  </a:moveTo>
                  <a:cubicBezTo>
                    <a:pt x="455962" y="1215441"/>
                    <a:pt x="482992" y="1188411"/>
                    <a:pt x="482992" y="1155067"/>
                  </a:cubicBezTo>
                  <a:cubicBezTo>
                    <a:pt x="482992" y="1121723"/>
                    <a:pt x="455962" y="1094693"/>
                    <a:pt x="422618" y="1094693"/>
                  </a:cubicBezTo>
                  <a:cubicBezTo>
                    <a:pt x="389274" y="1094693"/>
                    <a:pt x="362244" y="1121723"/>
                    <a:pt x="362244" y="1155067"/>
                  </a:cubicBezTo>
                  <a:cubicBezTo>
                    <a:pt x="362244" y="1188411"/>
                    <a:pt x="389274" y="1215441"/>
                    <a:pt x="422618" y="1215441"/>
                  </a:cubicBezTo>
                  <a:close/>
                  <a:moveTo>
                    <a:pt x="60374" y="1215441"/>
                  </a:moveTo>
                  <a:cubicBezTo>
                    <a:pt x="93718" y="1215441"/>
                    <a:pt x="120748" y="1188411"/>
                    <a:pt x="120748" y="1155067"/>
                  </a:cubicBezTo>
                  <a:cubicBezTo>
                    <a:pt x="120748" y="1121723"/>
                    <a:pt x="93718" y="1094693"/>
                    <a:pt x="60374" y="1094693"/>
                  </a:cubicBezTo>
                  <a:cubicBezTo>
                    <a:pt x="27030" y="1094693"/>
                    <a:pt x="0" y="1121723"/>
                    <a:pt x="0" y="1155067"/>
                  </a:cubicBezTo>
                  <a:cubicBezTo>
                    <a:pt x="0" y="1188411"/>
                    <a:pt x="27030" y="1215441"/>
                    <a:pt x="60374" y="1215441"/>
                  </a:cubicBezTo>
                  <a:close/>
                  <a:moveTo>
                    <a:pt x="4045058" y="1580339"/>
                  </a:moveTo>
                  <a:cubicBezTo>
                    <a:pt x="4078402" y="1580339"/>
                    <a:pt x="4105432" y="1553309"/>
                    <a:pt x="4105432" y="1519965"/>
                  </a:cubicBezTo>
                  <a:cubicBezTo>
                    <a:pt x="4105432" y="1486621"/>
                    <a:pt x="4078402" y="1459591"/>
                    <a:pt x="4045058" y="1459591"/>
                  </a:cubicBezTo>
                  <a:cubicBezTo>
                    <a:pt x="4011714" y="1459591"/>
                    <a:pt x="3984684" y="1486621"/>
                    <a:pt x="3984684" y="1519965"/>
                  </a:cubicBezTo>
                  <a:cubicBezTo>
                    <a:pt x="3984684" y="1553309"/>
                    <a:pt x="4011714" y="1580339"/>
                    <a:pt x="4045058" y="1580339"/>
                  </a:cubicBezTo>
                  <a:close/>
                  <a:moveTo>
                    <a:pt x="3682814" y="1580339"/>
                  </a:moveTo>
                  <a:cubicBezTo>
                    <a:pt x="3716158" y="1580339"/>
                    <a:pt x="3743188" y="1553309"/>
                    <a:pt x="3743188" y="1519965"/>
                  </a:cubicBezTo>
                  <a:cubicBezTo>
                    <a:pt x="3743188" y="1486621"/>
                    <a:pt x="3716158" y="1459591"/>
                    <a:pt x="3682814" y="1459591"/>
                  </a:cubicBezTo>
                  <a:cubicBezTo>
                    <a:pt x="3649470" y="1459591"/>
                    <a:pt x="3622440" y="1486621"/>
                    <a:pt x="3622440" y="1519965"/>
                  </a:cubicBezTo>
                  <a:cubicBezTo>
                    <a:pt x="3622440" y="1553309"/>
                    <a:pt x="3649470" y="1580339"/>
                    <a:pt x="3682814" y="1580339"/>
                  </a:cubicBezTo>
                  <a:close/>
                  <a:moveTo>
                    <a:pt x="3320570" y="1580339"/>
                  </a:moveTo>
                  <a:cubicBezTo>
                    <a:pt x="3353914" y="1580339"/>
                    <a:pt x="3380944" y="1553309"/>
                    <a:pt x="3380944" y="1519965"/>
                  </a:cubicBezTo>
                  <a:cubicBezTo>
                    <a:pt x="3380944" y="1486621"/>
                    <a:pt x="3353914" y="1459591"/>
                    <a:pt x="3320570" y="1459591"/>
                  </a:cubicBezTo>
                  <a:cubicBezTo>
                    <a:pt x="3287226" y="1459591"/>
                    <a:pt x="3260196" y="1486621"/>
                    <a:pt x="3260196" y="1519965"/>
                  </a:cubicBezTo>
                  <a:cubicBezTo>
                    <a:pt x="3260196" y="1553309"/>
                    <a:pt x="3287226" y="1580339"/>
                    <a:pt x="3320570" y="1580339"/>
                  </a:cubicBezTo>
                  <a:close/>
                  <a:moveTo>
                    <a:pt x="2958326" y="1580339"/>
                  </a:moveTo>
                  <a:cubicBezTo>
                    <a:pt x="2991670" y="1580339"/>
                    <a:pt x="3018700" y="1553309"/>
                    <a:pt x="3018700" y="1519965"/>
                  </a:cubicBezTo>
                  <a:cubicBezTo>
                    <a:pt x="3018700" y="1486621"/>
                    <a:pt x="2991670" y="1459591"/>
                    <a:pt x="2958326" y="1459591"/>
                  </a:cubicBezTo>
                  <a:cubicBezTo>
                    <a:pt x="2924982" y="1459591"/>
                    <a:pt x="2897952" y="1486621"/>
                    <a:pt x="2897952" y="1519965"/>
                  </a:cubicBezTo>
                  <a:cubicBezTo>
                    <a:pt x="2897952" y="1553309"/>
                    <a:pt x="2924982" y="1580339"/>
                    <a:pt x="2958326" y="1580339"/>
                  </a:cubicBezTo>
                  <a:close/>
                  <a:moveTo>
                    <a:pt x="2596082" y="1580339"/>
                  </a:moveTo>
                  <a:cubicBezTo>
                    <a:pt x="2629426" y="1580339"/>
                    <a:pt x="2656456" y="1553309"/>
                    <a:pt x="2656456" y="1519965"/>
                  </a:cubicBezTo>
                  <a:cubicBezTo>
                    <a:pt x="2656456" y="1486621"/>
                    <a:pt x="2629426" y="1459591"/>
                    <a:pt x="2596082" y="1459591"/>
                  </a:cubicBezTo>
                  <a:cubicBezTo>
                    <a:pt x="2562738" y="1459591"/>
                    <a:pt x="2535708" y="1486621"/>
                    <a:pt x="2535708" y="1519965"/>
                  </a:cubicBezTo>
                  <a:cubicBezTo>
                    <a:pt x="2535708" y="1553309"/>
                    <a:pt x="2562738" y="1580339"/>
                    <a:pt x="2596082" y="1580339"/>
                  </a:cubicBezTo>
                  <a:close/>
                  <a:moveTo>
                    <a:pt x="2233838" y="1580339"/>
                  </a:moveTo>
                  <a:cubicBezTo>
                    <a:pt x="2267182" y="1580339"/>
                    <a:pt x="2294212" y="1553309"/>
                    <a:pt x="2294212" y="1519965"/>
                  </a:cubicBezTo>
                  <a:cubicBezTo>
                    <a:pt x="2294212" y="1486621"/>
                    <a:pt x="2267182" y="1459591"/>
                    <a:pt x="2233838" y="1459591"/>
                  </a:cubicBezTo>
                  <a:cubicBezTo>
                    <a:pt x="2200494" y="1459591"/>
                    <a:pt x="2173464" y="1486621"/>
                    <a:pt x="2173464" y="1519965"/>
                  </a:cubicBezTo>
                  <a:cubicBezTo>
                    <a:pt x="2173464" y="1553309"/>
                    <a:pt x="2200494" y="1580339"/>
                    <a:pt x="2233838" y="1580339"/>
                  </a:cubicBezTo>
                  <a:close/>
                  <a:moveTo>
                    <a:pt x="1871594" y="1580339"/>
                  </a:moveTo>
                  <a:cubicBezTo>
                    <a:pt x="1904938" y="1580339"/>
                    <a:pt x="1931968" y="1553309"/>
                    <a:pt x="1931968" y="1519965"/>
                  </a:cubicBezTo>
                  <a:cubicBezTo>
                    <a:pt x="1931968" y="1486621"/>
                    <a:pt x="1904938" y="1459591"/>
                    <a:pt x="1871594" y="1459591"/>
                  </a:cubicBezTo>
                  <a:cubicBezTo>
                    <a:pt x="1838250" y="1459591"/>
                    <a:pt x="1811220" y="1486621"/>
                    <a:pt x="1811220" y="1519965"/>
                  </a:cubicBezTo>
                  <a:cubicBezTo>
                    <a:pt x="1811220" y="1553309"/>
                    <a:pt x="1838250" y="1580339"/>
                    <a:pt x="1871594" y="1580339"/>
                  </a:cubicBezTo>
                  <a:close/>
                  <a:moveTo>
                    <a:pt x="1509351" y="1580339"/>
                  </a:moveTo>
                  <a:cubicBezTo>
                    <a:pt x="1542695" y="1580339"/>
                    <a:pt x="1569725" y="1553309"/>
                    <a:pt x="1569725" y="1519965"/>
                  </a:cubicBezTo>
                  <a:cubicBezTo>
                    <a:pt x="1569725" y="1486621"/>
                    <a:pt x="1542695" y="1459591"/>
                    <a:pt x="1509351" y="1459591"/>
                  </a:cubicBezTo>
                  <a:cubicBezTo>
                    <a:pt x="1476007" y="1459591"/>
                    <a:pt x="1448976" y="1486621"/>
                    <a:pt x="1448976" y="1519965"/>
                  </a:cubicBezTo>
                  <a:cubicBezTo>
                    <a:pt x="1448976" y="1553309"/>
                    <a:pt x="1476007" y="1580339"/>
                    <a:pt x="1509351" y="1580339"/>
                  </a:cubicBezTo>
                  <a:close/>
                  <a:moveTo>
                    <a:pt x="1147106" y="1580339"/>
                  </a:moveTo>
                  <a:cubicBezTo>
                    <a:pt x="1180450" y="1580339"/>
                    <a:pt x="1207480" y="1553309"/>
                    <a:pt x="1207480" y="1519965"/>
                  </a:cubicBezTo>
                  <a:cubicBezTo>
                    <a:pt x="1207480" y="1486621"/>
                    <a:pt x="1180450" y="1459591"/>
                    <a:pt x="1147106" y="1459591"/>
                  </a:cubicBezTo>
                  <a:cubicBezTo>
                    <a:pt x="1113762" y="1459591"/>
                    <a:pt x="1086732" y="1486621"/>
                    <a:pt x="1086732" y="1519965"/>
                  </a:cubicBezTo>
                  <a:cubicBezTo>
                    <a:pt x="1086732" y="1553309"/>
                    <a:pt x="1113762" y="1580339"/>
                    <a:pt x="1147106" y="1580339"/>
                  </a:cubicBezTo>
                  <a:close/>
                  <a:moveTo>
                    <a:pt x="784862" y="1580339"/>
                  </a:moveTo>
                  <a:cubicBezTo>
                    <a:pt x="818206" y="1580339"/>
                    <a:pt x="845236" y="1553309"/>
                    <a:pt x="845236" y="1519965"/>
                  </a:cubicBezTo>
                  <a:cubicBezTo>
                    <a:pt x="845236" y="1486621"/>
                    <a:pt x="818206" y="1459591"/>
                    <a:pt x="784862" y="1459591"/>
                  </a:cubicBezTo>
                  <a:cubicBezTo>
                    <a:pt x="751518" y="1459591"/>
                    <a:pt x="724488" y="1486621"/>
                    <a:pt x="724488" y="1519965"/>
                  </a:cubicBezTo>
                  <a:cubicBezTo>
                    <a:pt x="724488" y="1553309"/>
                    <a:pt x="751518" y="1580339"/>
                    <a:pt x="784862" y="1580339"/>
                  </a:cubicBezTo>
                  <a:close/>
                  <a:moveTo>
                    <a:pt x="422618" y="1580339"/>
                  </a:moveTo>
                  <a:cubicBezTo>
                    <a:pt x="455962" y="1580339"/>
                    <a:pt x="482992" y="1553309"/>
                    <a:pt x="482992" y="1519965"/>
                  </a:cubicBezTo>
                  <a:cubicBezTo>
                    <a:pt x="482992" y="1486621"/>
                    <a:pt x="455962" y="1459591"/>
                    <a:pt x="422618" y="1459591"/>
                  </a:cubicBezTo>
                  <a:cubicBezTo>
                    <a:pt x="389274" y="1459591"/>
                    <a:pt x="362244" y="1486621"/>
                    <a:pt x="362244" y="1519965"/>
                  </a:cubicBezTo>
                  <a:cubicBezTo>
                    <a:pt x="362244" y="1553309"/>
                    <a:pt x="389274" y="1580339"/>
                    <a:pt x="422618" y="1580339"/>
                  </a:cubicBezTo>
                  <a:close/>
                  <a:moveTo>
                    <a:pt x="60374" y="1580339"/>
                  </a:moveTo>
                  <a:cubicBezTo>
                    <a:pt x="93718" y="1580339"/>
                    <a:pt x="120748" y="1553309"/>
                    <a:pt x="120748" y="1519965"/>
                  </a:cubicBezTo>
                  <a:cubicBezTo>
                    <a:pt x="120748" y="1486621"/>
                    <a:pt x="93718" y="1459591"/>
                    <a:pt x="60374" y="1459591"/>
                  </a:cubicBezTo>
                  <a:cubicBezTo>
                    <a:pt x="27030" y="1459591"/>
                    <a:pt x="0" y="1486621"/>
                    <a:pt x="0" y="1519965"/>
                  </a:cubicBezTo>
                  <a:cubicBezTo>
                    <a:pt x="0" y="1553309"/>
                    <a:pt x="27030" y="1580339"/>
                    <a:pt x="60374" y="15803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/>
                <a:ea typeface="OPPOSans M"/>
                <a:cs typeface="+mn-cs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A4AFAB24-9A9B-47A0-9A9F-7B747FEFD2D9}"/>
                </a:ext>
              </a:extLst>
            </p:cNvPr>
            <p:cNvSpPr/>
            <p:nvPr/>
          </p:nvSpPr>
          <p:spPr>
            <a:xfrm rot="5400000" flipV="1">
              <a:off x="6098848" y="291151"/>
              <a:ext cx="1013523" cy="119893"/>
            </a:xfrm>
            <a:custGeom>
              <a:avLst/>
              <a:gdLst>
                <a:gd name="connsiteX0" fmla="*/ 983714 w 1013523"/>
                <a:gd name="connsiteY0" fmla="*/ 104989 h 119893"/>
                <a:gd name="connsiteX1" fmla="*/ 998618 w 1013523"/>
                <a:gd name="connsiteY1" fmla="*/ 119893 h 119893"/>
                <a:gd name="connsiteX2" fmla="*/ 1013523 w 1013523"/>
                <a:gd name="connsiteY2" fmla="*/ 104989 h 119893"/>
                <a:gd name="connsiteX3" fmla="*/ 998618 w 1013523"/>
                <a:gd name="connsiteY3" fmla="*/ 90084 h 119893"/>
                <a:gd name="connsiteX4" fmla="*/ 983714 w 1013523"/>
                <a:gd name="connsiteY4" fmla="*/ 104989 h 119893"/>
                <a:gd name="connsiteX5" fmla="*/ 983714 w 1013523"/>
                <a:gd name="connsiteY5" fmla="*/ 14905 h 119893"/>
                <a:gd name="connsiteX6" fmla="*/ 998618 w 1013523"/>
                <a:gd name="connsiteY6" fmla="*/ 29810 h 119893"/>
                <a:gd name="connsiteX7" fmla="*/ 1013523 w 1013523"/>
                <a:gd name="connsiteY7" fmla="*/ 14905 h 119893"/>
                <a:gd name="connsiteX8" fmla="*/ 998618 w 1013523"/>
                <a:gd name="connsiteY8" fmla="*/ 0 h 119893"/>
                <a:gd name="connsiteX9" fmla="*/ 983714 w 1013523"/>
                <a:gd name="connsiteY9" fmla="*/ 14905 h 119893"/>
                <a:gd name="connsiteX10" fmla="*/ 894285 w 1013523"/>
                <a:gd name="connsiteY10" fmla="*/ 104989 h 119893"/>
                <a:gd name="connsiteX11" fmla="*/ 909190 w 1013523"/>
                <a:gd name="connsiteY11" fmla="*/ 119893 h 119893"/>
                <a:gd name="connsiteX12" fmla="*/ 924095 w 1013523"/>
                <a:gd name="connsiteY12" fmla="*/ 104989 h 119893"/>
                <a:gd name="connsiteX13" fmla="*/ 909190 w 1013523"/>
                <a:gd name="connsiteY13" fmla="*/ 90084 h 119893"/>
                <a:gd name="connsiteX14" fmla="*/ 894285 w 1013523"/>
                <a:gd name="connsiteY14" fmla="*/ 104989 h 119893"/>
                <a:gd name="connsiteX15" fmla="*/ 894285 w 1013523"/>
                <a:gd name="connsiteY15" fmla="*/ 14905 h 119893"/>
                <a:gd name="connsiteX16" fmla="*/ 909190 w 1013523"/>
                <a:gd name="connsiteY16" fmla="*/ 29810 h 119893"/>
                <a:gd name="connsiteX17" fmla="*/ 924095 w 1013523"/>
                <a:gd name="connsiteY17" fmla="*/ 14905 h 119893"/>
                <a:gd name="connsiteX18" fmla="*/ 909190 w 1013523"/>
                <a:gd name="connsiteY18" fmla="*/ 0 h 119893"/>
                <a:gd name="connsiteX19" fmla="*/ 894285 w 1013523"/>
                <a:gd name="connsiteY19" fmla="*/ 14905 h 119893"/>
                <a:gd name="connsiteX20" fmla="*/ 804857 w 1013523"/>
                <a:gd name="connsiteY20" fmla="*/ 104989 h 119893"/>
                <a:gd name="connsiteX21" fmla="*/ 819761 w 1013523"/>
                <a:gd name="connsiteY21" fmla="*/ 119893 h 119893"/>
                <a:gd name="connsiteX22" fmla="*/ 834666 w 1013523"/>
                <a:gd name="connsiteY22" fmla="*/ 104989 h 119893"/>
                <a:gd name="connsiteX23" fmla="*/ 819761 w 1013523"/>
                <a:gd name="connsiteY23" fmla="*/ 90084 h 119893"/>
                <a:gd name="connsiteX24" fmla="*/ 804857 w 1013523"/>
                <a:gd name="connsiteY24" fmla="*/ 104989 h 119893"/>
                <a:gd name="connsiteX25" fmla="*/ 804857 w 1013523"/>
                <a:gd name="connsiteY25" fmla="*/ 14905 h 119893"/>
                <a:gd name="connsiteX26" fmla="*/ 819761 w 1013523"/>
                <a:gd name="connsiteY26" fmla="*/ 29810 h 119893"/>
                <a:gd name="connsiteX27" fmla="*/ 834666 w 1013523"/>
                <a:gd name="connsiteY27" fmla="*/ 14905 h 119893"/>
                <a:gd name="connsiteX28" fmla="*/ 819761 w 1013523"/>
                <a:gd name="connsiteY28" fmla="*/ 0 h 119893"/>
                <a:gd name="connsiteX29" fmla="*/ 804857 w 1013523"/>
                <a:gd name="connsiteY29" fmla="*/ 14905 h 119893"/>
                <a:gd name="connsiteX30" fmla="*/ 715428 w 1013523"/>
                <a:gd name="connsiteY30" fmla="*/ 104989 h 119893"/>
                <a:gd name="connsiteX31" fmla="*/ 730333 w 1013523"/>
                <a:gd name="connsiteY31" fmla="*/ 119893 h 119893"/>
                <a:gd name="connsiteX32" fmla="*/ 745238 w 1013523"/>
                <a:gd name="connsiteY32" fmla="*/ 104989 h 119893"/>
                <a:gd name="connsiteX33" fmla="*/ 730333 w 1013523"/>
                <a:gd name="connsiteY33" fmla="*/ 90084 h 119893"/>
                <a:gd name="connsiteX34" fmla="*/ 715428 w 1013523"/>
                <a:gd name="connsiteY34" fmla="*/ 104989 h 119893"/>
                <a:gd name="connsiteX35" fmla="*/ 715428 w 1013523"/>
                <a:gd name="connsiteY35" fmla="*/ 14905 h 119893"/>
                <a:gd name="connsiteX36" fmla="*/ 730333 w 1013523"/>
                <a:gd name="connsiteY36" fmla="*/ 29810 h 119893"/>
                <a:gd name="connsiteX37" fmla="*/ 745238 w 1013523"/>
                <a:gd name="connsiteY37" fmla="*/ 14905 h 119893"/>
                <a:gd name="connsiteX38" fmla="*/ 730333 w 1013523"/>
                <a:gd name="connsiteY38" fmla="*/ 0 h 119893"/>
                <a:gd name="connsiteX39" fmla="*/ 715428 w 1013523"/>
                <a:gd name="connsiteY39" fmla="*/ 14905 h 119893"/>
                <a:gd name="connsiteX40" fmla="*/ 626000 w 1013523"/>
                <a:gd name="connsiteY40" fmla="*/ 104989 h 119893"/>
                <a:gd name="connsiteX41" fmla="*/ 640904 w 1013523"/>
                <a:gd name="connsiteY41" fmla="*/ 119893 h 119893"/>
                <a:gd name="connsiteX42" fmla="*/ 655809 w 1013523"/>
                <a:gd name="connsiteY42" fmla="*/ 104989 h 119893"/>
                <a:gd name="connsiteX43" fmla="*/ 640904 w 1013523"/>
                <a:gd name="connsiteY43" fmla="*/ 90084 h 119893"/>
                <a:gd name="connsiteX44" fmla="*/ 626000 w 1013523"/>
                <a:gd name="connsiteY44" fmla="*/ 104989 h 119893"/>
                <a:gd name="connsiteX45" fmla="*/ 626000 w 1013523"/>
                <a:gd name="connsiteY45" fmla="*/ 14905 h 119893"/>
                <a:gd name="connsiteX46" fmla="*/ 640904 w 1013523"/>
                <a:gd name="connsiteY46" fmla="*/ 29810 h 119893"/>
                <a:gd name="connsiteX47" fmla="*/ 655809 w 1013523"/>
                <a:gd name="connsiteY47" fmla="*/ 14905 h 119893"/>
                <a:gd name="connsiteX48" fmla="*/ 640904 w 1013523"/>
                <a:gd name="connsiteY48" fmla="*/ 0 h 119893"/>
                <a:gd name="connsiteX49" fmla="*/ 626000 w 1013523"/>
                <a:gd name="connsiteY49" fmla="*/ 14905 h 119893"/>
                <a:gd name="connsiteX50" fmla="*/ 536571 w 1013523"/>
                <a:gd name="connsiteY50" fmla="*/ 104989 h 119893"/>
                <a:gd name="connsiteX51" fmla="*/ 551476 w 1013523"/>
                <a:gd name="connsiteY51" fmla="*/ 119893 h 119893"/>
                <a:gd name="connsiteX52" fmla="*/ 566381 w 1013523"/>
                <a:gd name="connsiteY52" fmla="*/ 104989 h 119893"/>
                <a:gd name="connsiteX53" fmla="*/ 551476 w 1013523"/>
                <a:gd name="connsiteY53" fmla="*/ 90084 h 119893"/>
                <a:gd name="connsiteX54" fmla="*/ 536571 w 1013523"/>
                <a:gd name="connsiteY54" fmla="*/ 104989 h 119893"/>
                <a:gd name="connsiteX55" fmla="*/ 536571 w 1013523"/>
                <a:gd name="connsiteY55" fmla="*/ 14905 h 119893"/>
                <a:gd name="connsiteX56" fmla="*/ 551476 w 1013523"/>
                <a:gd name="connsiteY56" fmla="*/ 29810 h 119893"/>
                <a:gd name="connsiteX57" fmla="*/ 566381 w 1013523"/>
                <a:gd name="connsiteY57" fmla="*/ 14905 h 119893"/>
                <a:gd name="connsiteX58" fmla="*/ 551476 w 1013523"/>
                <a:gd name="connsiteY58" fmla="*/ 0 h 119893"/>
                <a:gd name="connsiteX59" fmla="*/ 536571 w 1013523"/>
                <a:gd name="connsiteY59" fmla="*/ 14905 h 119893"/>
                <a:gd name="connsiteX60" fmla="*/ 447143 w 1013523"/>
                <a:gd name="connsiteY60" fmla="*/ 104989 h 119893"/>
                <a:gd name="connsiteX61" fmla="*/ 462047 w 1013523"/>
                <a:gd name="connsiteY61" fmla="*/ 119893 h 119893"/>
                <a:gd name="connsiteX62" fmla="*/ 476952 w 1013523"/>
                <a:gd name="connsiteY62" fmla="*/ 104989 h 119893"/>
                <a:gd name="connsiteX63" fmla="*/ 462047 w 1013523"/>
                <a:gd name="connsiteY63" fmla="*/ 90084 h 119893"/>
                <a:gd name="connsiteX64" fmla="*/ 447143 w 1013523"/>
                <a:gd name="connsiteY64" fmla="*/ 104989 h 119893"/>
                <a:gd name="connsiteX65" fmla="*/ 447143 w 1013523"/>
                <a:gd name="connsiteY65" fmla="*/ 14905 h 119893"/>
                <a:gd name="connsiteX66" fmla="*/ 462047 w 1013523"/>
                <a:gd name="connsiteY66" fmla="*/ 29810 h 119893"/>
                <a:gd name="connsiteX67" fmla="*/ 476952 w 1013523"/>
                <a:gd name="connsiteY67" fmla="*/ 14905 h 119893"/>
                <a:gd name="connsiteX68" fmla="*/ 462047 w 1013523"/>
                <a:gd name="connsiteY68" fmla="*/ 0 h 119893"/>
                <a:gd name="connsiteX69" fmla="*/ 447143 w 1013523"/>
                <a:gd name="connsiteY69" fmla="*/ 14905 h 119893"/>
                <a:gd name="connsiteX70" fmla="*/ 357714 w 1013523"/>
                <a:gd name="connsiteY70" fmla="*/ 104989 h 119893"/>
                <a:gd name="connsiteX71" fmla="*/ 372619 w 1013523"/>
                <a:gd name="connsiteY71" fmla="*/ 119893 h 119893"/>
                <a:gd name="connsiteX72" fmla="*/ 387524 w 1013523"/>
                <a:gd name="connsiteY72" fmla="*/ 104989 h 119893"/>
                <a:gd name="connsiteX73" fmla="*/ 372619 w 1013523"/>
                <a:gd name="connsiteY73" fmla="*/ 90084 h 119893"/>
                <a:gd name="connsiteX74" fmla="*/ 357714 w 1013523"/>
                <a:gd name="connsiteY74" fmla="*/ 104989 h 119893"/>
                <a:gd name="connsiteX75" fmla="*/ 357714 w 1013523"/>
                <a:gd name="connsiteY75" fmla="*/ 14905 h 119893"/>
                <a:gd name="connsiteX76" fmla="*/ 372619 w 1013523"/>
                <a:gd name="connsiteY76" fmla="*/ 29810 h 119893"/>
                <a:gd name="connsiteX77" fmla="*/ 387524 w 1013523"/>
                <a:gd name="connsiteY77" fmla="*/ 14905 h 119893"/>
                <a:gd name="connsiteX78" fmla="*/ 372619 w 1013523"/>
                <a:gd name="connsiteY78" fmla="*/ 0 h 119893"/>
                <a:gd name="connsiteX79" fmla="*/ 357714 w 1013523"/>
                <a:gd name="connsiteY79" fmla="*/ 14905 h 119893"/>
                <a:gd name="connsiteX80" fmla="*/ 268286 w 1013523"/>
                <a:gd name="connsiteY80" fmla="*/ 104989 h 119893"/>
                <a:gd name="connsiteX81" fmla="*/ 283190 w 1013523"/>
                <a:gd name="connsiteY81" fmla="*/ 119893 h 119893"/>
                <a:gd name="connsiteX82" fmla="*/ 298095 w 1013523"/>
                <a:gd name="connsiteY82" fmla="*/ 104989 h 119893"/>
                <a:gd name="connsiteX83" fmla="*/ 283190 w 1013523"/>
                <a:gd name="connsiteY83" fmla="*/ 90084 h 119893"/>
                <a:gd name="connsiteX84" fmla="*/ 268286 w 1013523"/>
                <a:gd name="connsiteY84" fmla="*/ 104989 h 119893"/>
                <a:gd name="connsiteX85" fmla="*/ 268286 w 1013523"/>
                <a:gd name="connsiteY85" fmla="*/ 14905 h 119893"/>
                <a:gd name="connsiteX86" fmla="*/ 283190 w 1013523"/>
                <a:gd name="connsiteY86" fmla="*/ 29810 h 119893"/>
                <a:gd name="connsiteX87" fmla="*/ 298095 w 1013523"/>
                <a:gd name="connsiteY87" fmla="*/ 14905 h 119893"/>
                <a:gd name="connsiteX88" fmla="*/ 283190 w 1013523"/>
                <a:gd name="connsiteY88" fmla="*/ 0 h 119893"/>
                <a:gd name="connsiteX89" fmla="*/ 268286 w 1013523"/>
                <a:gd name="connsiteY89" fmla="*/ 14905 h 119893"/>
                <a:gd name="connsiteX90" fmla="*/ 178857 w 1013523"/>
                <a:gd name="connsiteY90" fmla="*/ 104989 h 119893"/>
                <a:gd name="connsiteX91" fmla="*/ 193762 w 1013523"/>
                <a:gd name="connsiteY91" fmla="*/ 119893 h 119893"/>
                <a:gd name="connsiteX92" fmla="*/ 208667 w 1013523"/>
                <a:gd name="connsiteY92" fmla="*/ 104989 h 119893"/>
                <a:gd name="connsiteX93" fmla="*/ 193762 w 1013523"/>
                <a:gd name="connsiteY93" fmla="*/ 90084 h 119893"/>
                <a:gd name="connsiteX94" fmla="*/ 178857 w 1013523"/>
                <a:gd name="connsiteY94" fmla="*/ 104989 h 119893"/>
                <a:gd name="connsiteX95" fmla="*/ 178857 w 1013523"/>
                <a:gd name="connsiteY95" fmla="*/ 14905 h 119893"/>
                <a:gd name="connsiteX96" fmla="*/ 193762 w 1013523"/>
                <a:gd name="connsiteY96" fmla="*/ 29810 h 119893"/>
                <a:gd name="connsiteX97" fmla="*/ 208667 w 1013523"/>
                <a:gd name="connsiteY97" fmla="*/ 14905 h 119893"/>
                <a:gd name="connsiteX98" fmla="*/ 193762 w 1013523"/>
                <a:gd name="connsiteY98" fmla="*/ 0 h 119893"/>
                <a:gd name="connsiteX99" fmla="*/ 178857 w 1013523"/>
                <a:gd name="connsiteY99" fmla="*/ 14905 h 119893"/>
                <a:gd name="connsiteX100" fmla="*/ 89429 w 1013523"/>
                <a:gd name="connsiteY100" fmla="*/ 104989 h 119893"/>
                <a:gd name="connsiteX101" fmla="*/ 104333 w 1013523"/>
                <a:gd name="connsiteY101" fmla="*/ 119893 h 119893"/>
                <a:gd name="connsiteX102" fmla="*/ 119238 w 1013523"/>
                <a:gd name="connsiteY102" fmla="*/ 104989 h 119893"/>
                <a:gd name="connsiteX103" fmla="*/ 104333 w 1013523"/>
                <a:gd name="connsiteY103" fmla="*/ 90084 h 119893"/>
                <a:gd name="connsiteX104" fmla="*/ 89429 w 1013523"/>
                <a:gd name="connsiteY104" fmla="*/ 104989 h 119893"/>
                <a:gd name="connsiteX105" fmla="*/ 89429 w 1013523"/>
                <a:gd name="connsiteY105" fmla="*/ 14905 h 119893"/>
                <a:gd name="connsiteX106" fmla="*/ 104333 w 1013523"/>
                <a:gd name="connsiteY106" fmla="*/ 29810 h 119893"/>
                <a:gd name="connsiteX107" fmla="*/ 119238 w 1013523"/>
                <a:gd name="connsiteY107" fmla="*/ 14905 h 119893"/>
                <a:gd name="connsiteX108" fmla="*/ 104333 w 1013523"/>
                <a:gd name="connsiteY108" fmla="*/ 0 h 119893"/>
                <a:gd name="connsiteX109" fmla="*/ 89429 w 1013523"/>
                <a:gd name="connsiteY109" fmla="*/ 14905 h 119893"/>
                <a:gd name="connsiteX110" fmla="*/ 0 w 1013523"/>
                <a:gd name="connsiteY110" fmla="*/ 104989 h 119893"/>
                <a:gd name="connsiteX111" fmla="*/ 14905 w 1013523"/>
                <a:gd name="connsiteY111" fmla="*/ 119893 h 119893"/>
                <a:gd name="connsiteX112" fmla="*/ 29810 w 1013523"/>
                <a:gd name="connsiteY112" fmla="*/ 104989 h 119893"/>
                <a:gd name="connsiteX113" fmla="*/ 14905 w 1013523"/>
                <a:gd name="connsiteY113" fmla="*/ 90084 h 119893"/>
                <a:gd name="connsiteX114" fmla="*/ 0 w 1013523"/>
                <a:gd name="connsiteY114" fmla="*/ 104989 h 119893"/>
                <a:gd name="connsiteX115" fmla="*/ 0 w 1013523"/>
                <a:gd name="connsiteY115" fmla="*/ 14905 h 119893"/>
                <a:gd name="connsiteX116" fmla="*/ 14905 w 1013523"/>
                <a:gd name="connsiteY116" fmla="*/ 29810 h 119893"/>
                <a:gd name="connsiteX117" fmla="*/ 29810 w 1013523"/>
                <a:gd name="connsiteY117" fmla="*/ 14905 h 119893"/>
                <a:gd name="connsiteX118" fmla="*/ 14905 w 1013523"/>
                <a:gd name="connsiteY118" fmla="*/ 0 h 119893"/>
                <a:gd name="connsiteX119" fmla="*/ 0 w 1013523"/>
                <a:gd name="connsiteY119" fmla="*/ 14905 h 11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1013523" h="119893">
                  <a:moveTo>
                    <a:pt x="983714" y="104989"/>
                  </a:moveTo>
                  <a:cubicBezTo>
                    <a:pt x="983714" y="113220"/>
                    <a:pt x="990387" y="119893"/>
                    <a:pt x="998618" y="119893"/>
                  </a:cubicBezTo>
                  <a:cubicBezTo>
                    <a:pt x="1006850" y="119893"/>
                    <a:pt x="1013523" y="113220"/>
                    <a:pt x="1013523" y="104989"/>
                  </a:cubicBezTo>
                  <a:cubicBezTo>
                    <a:pt x="1013523" y="96757"/>
                    <a:pt x="1006850" y="90084"/>
                    <a:pt x="998618" y="90084"/>
                  </a:cubicBezTo>
                  <a:cubicBezTo>
                    <a:pt x="990387" y="90084"/>
                    <a:pt x="983714" y="96757"/>
                    <a:pt x="983714" y="104989"/>
                  </a:cubicBezTo>
                  <a:close/>
                  <a:moveTo>
                    <a:pt x="983714" y="14905"/>
                  </a:moveTo>
                  <a:cubicBezTo>
                    <a:pt x="983714" y="23137"/>
                    <a:pt x="990387" y="29810"/>
                    <a:pt x="998618" y="29810"/>
                  </a:cubicBezTo>
                  <a:cubicBezTo>
                    <a:pt x="1006850" y="29810"/>
                    <a:pt x="1013523" y="23137"/>
                    <a:pt x="1013523" y="14905"/>
                  </a:cubicBezTo>
                  <a:cubicBezTo>
                    <a:pt x="1013523" y="6673"/>
                    <a:pt x="1006850" y="0"/>
                    <a:pt x="998618" y="0"/>
                  </a:cubicBezTo>
                  <a:cubicBezTo>
                    <a:pt x="990387" y="0"/>
                    <a:pt x="983714" y="6673"/>
                    <a:pt x="983714" y="14905"/>
                  </a:cubicBezTo>
                  <a:close/>
                  <a:moveTo>
                    <a:pt x="894285" y="104989"/>
                  </a:moveTo>
                  <a:cubicBezTo>
                    <a:pt x="894285" y="113220"/>
                    <a:pt x="900958" y="119893"/>
                    <a:pt x="909190" y="119893"/>
                  </a:cubicBezTo>
                  <a:cubicBezTo>
                    <a:pt x="917422" y="119893"/>
                    <a:pt x="924095" y="113220"/>
                    <a:pt x="924095" y="104989"/>
                  </a:cubicBezTo>
                  <a:cubicBezTo>
                    <a:pt x="924095" y="96757"/>
                    <a:pt x="917422" y="90084"/>
                    <a:pt x="909190" y="90084"/>
                  </a:cubicBezTo>
                  <a:cubicBezTo>
                    <a:pt x="900958" y="90084"/>
                    <a:pt x="894285" y="96757"/>
                    <a:pt x="894285" y="104989"/>
                  </a:cubicBezTo>
                  <a:close/>
                  <a:moveTo>
                    <a:pt x="894285" y="14905"/>
                  </a:moveTo>
                  <a:cubicBezTo>
                    <a:pt x="894285" y="23137"/>
                    <a:pt x="900958" y="29810"/>
                    <a:pt x="909190" y="29810"/>
                  </a:cubicBezTo>
                  <a:cubicBezTo>
                    <a:pt x="917422" y="29810"/>
                    <a:pt x="924095" y="23137"/>
                    <a:pt x="924095" y="14905"/>
                  </a:cubicBezTo>
                  <a:cubicBezTo>
                    <a:pt x="924095" y="6673"/>
                    <a:pt x="917422" y="0"/>
                    <a:pt x="909190" y="0"/>
                  </a:cubicBezTo>
                  <a:cubicBezTo>
                    <a:pt x="900958" y="0"/>
                    <a:pt x="894285" y="6673"/>
                    <a:pt x="894285" y="14905"/>
                  </a:cubicBezTo>
                  <a:close/>
                  <a:moveTo>
                    <a:pt x="804857" y="104989"/>
                  </a:moveTo>
                  <a:cubicBezTo>
                    <a:pt x="804857" y="113220"/>
                    <a:pt x="811530" y="119893"/>
                    <a:pt x="819761" y="119893"/>
                  </a:cubicBezTo>
                  <a:cubicBezTo>
                    <a:pt x="827993" y="119893"/>
                    <a:pt x="834666" y="113220"/>
                    <a:pt x="834666" y="104989"/>
                  </a:cubicBezTo>
                  <a:cubicBezTo>
                    <a:pt x="834666" y="96757"/>
                    <a:pt x="827993" y="90084"/>
                    <a:pt x="819761" y="90084"/>
                  </a:cubicBezTo>
                  <a:cubicBezTo>
                    <a:pt x="811530" y="90084"/>
                    <a:pt x="804857" y="96757"/>
                    <a:pt x="804857" y="104989"/>
                  </a:cubicBezTo>
                  <a:close/>
                  <a:moveTo>
                    <a:pt x="804857" y="14905"/>
                  </a:moveTo>
                  <a:cubicBezTo>
                    <a:pt x="804857" y="23137"/>
                    <a:pt x="811530" y="29810"/>
                    <a:pt x="819761" y="29810"/>
                  </a:cubicBezTo>
                  <a:cubicBezTo>
                    <a:pt x="827993" y="29810"/>
                    <a:pt x="834666" y="23137"/>
                    <a:pt x="834666" y="14905"/>
                  </a:cubicBezTo>
                  <a:cubicBezTo>
                    <a:pt x="834666" y="6673"/>
                    <a:pt x="827993" y="0"/>
                    <a:pt x="819761" y="0"/>
                  </a:cubicBezTo>
                  <a:cubicBezTo>
                    <a:pt x="811530" y="0"/>
                    <a:pt x="804857" y="6673"/>
                    <a:pt x="804857" y="14905"/>
                  </a:cubicBezTo>
                  <a:close/>
                  <a:moveTo>
                    <a:pt x="715428" y="104989"/>
                  </a:moveTo>
                  <a:cubicBezTo>
                    <a:pt x="715428" y="113220"/>
                    <a:pt x="722101" y="119893"/>
                    <a:pt x="730333" y="119893"/>
                  </a:cubicBezTo>
                  <a:cubicBezTo>
                    <a:pt x="738565" y="119893"/>
                    <a:pt x="745238" y="113220"/>
                    <a:pt x="745238" y="104989"/>
                  </a:cubicBezTo>
                  <a:cubicBezTo>
                    <a:pt x="745238" y="96757"/>
                    <a:pt x="738565" y="90084"/>
                    <a:pt x="730333" y="90084"/>
                  </a:cubicBezTo>
                  <a:cubicBezTo>
                    <a:pt x="722101" y="90084"/>
                    <a:pt x="715428" y="96757"/>
                    <a:pt x="715428" y="104989"/>
                  </a:cubicBezTo>
                  <a:close/>
                  <a:moveTo>
                    <a:pt x="715428" y="14905"/>
                  </a:moveTo>
                  <a:cubicBezTo>
                    <a:pt x="715428" y="23137"/>
                    <a:pt x="722101" y="29810"/>
                    <a:pt x="730333" y="29810"/>
                  </a:cubicBezTo>
                  <a:cubicBezTo>
                    <a:pt x="738565" y="29810"/>
                    <a:pt x="745238" y="23137"/>
                    <a:pt x="745238" y="14905"/>
                  </a:cubicBezTo>
                  <a:cubicBezTo>
                    <a:pt x="745238" y="6673"/>
                    <a:pt x="738565" y="0"/>
                    <a:pt x="730333" y="0"/>
                  </a:cubicBezTo>
                  <a:cubicBezTo>
                    <a:pt x="722101" y="0"/>
                    <a:pt x="715428" y="6673"/>
                    <a:pt x="715428" y="14905"/>
                  </a:cubicBezTo>
                  <a:close/>
                  <a:moveTo>
                    <a:pt x="626000" y="104989"/>
                  </a:moveTo>
                  <a:cubicBezTo>
                    <a:pt x="626000" y="113220"/>
                    <a:pt x="632673" y="119893"/>
                    <a:pt x="640904" y="119893"/>
                  </a:cubicBezTo>
                  <a:cubicBezTo>
                    <a:pt x="649136" y="119893"/>
                    <a:pt x="655809" y="113220"/>
                    <a:pt x="655809" y="104989"/>
                  </a:cubicBezTo>
                  <a:cubicBezTo>
                    <a:pt x="655809" y="96757"/>
                    <a:pt x="649136" y="90084"/>
                    <a:pt x="640904" y="90084"/>
                  </a:cubicBezTo>
                  <a:cubicBezTo>
                    <a:pt x="632673" y="90084"/>
                    <a:pt x="626000" y="96757"/>
                    <a:pt x="626000" y="104989"/>
                  </a:cubicBezTo>
                  <a:close/>
                  <a:moveTo>
                    <a:pt x="626000" y="14905"/>
                  </a:moveTo>
                  <a:cubicBezTo>
                    <a:pt x="626000" y="23137"/>
                    <a:pt x="632673" y="29810"/>
                    <a:pt x="640904" y="29810"/>
                  </a:cubicBezTo>
                  <a:cubicBezTo>
                    <a:pt x="649136" y="29810"/>
                    <a:pt x="655809" y="23137"/>
                    <a:pt x="655809" y="14905"/>
                  </a:cubicBezTo>
                  <a:cubicBezTo>
                    <a:pt x="655809" y="6673"/>
                    <a:pt x="649136" y="0"/>
                    <a:pt x="640904" y="0"/>
                  </a:cubicBezTo>
                  <a:cubicBezTo>
                    <a:pt x="632673" y="0"/>
                    <a:pt x="626000" y="6673"/>
                    <a:pt x="626000" y="14905"/>
                  </a:cubicBezTo>
                  <a:close/>
                  <a:moveTo>
                    <a:pt x="536571" y="104989"/>
                  </a:moveTo>
                  <a:cubicBezTo>
                    <a:pt x="536571" y="113220"/>
                    <a:pt x="543244" y="119893"/>
                    <a:pt x="551476" y="119893"/>
                  </a:cubicBezTo>
                  <a:cubicBezTo>
                    <a:pt x="559708" y="119893"/>
                    <a:pt x="566381" y="113220"/>
                    <a:pt x="566381" y="104989"/>
                  </a:cubicBezTo>
                  <a:cubicBezTo>
                    <a:pt x="566381" y="96757"/>
                    <a:pt x="559708" y="90084"/>
                    <a:pt x="551476" y="90084"/>
                  </a:cubicBezTo>
                  <a:cubicBezTo>
                    <a:pt x="543244" y="90084"/>
                    <a:pt x="536571" y="96757"/>
                    <a:pt x="536571" y="104989"/>
                  </a:cubicBezTo>
                  <a:close/>
                  <a:moveTo>
                    <a:pt x="536571" y="14905"/>
                  </a:moveTo>
                  <a:cubicBezTo>
                    <a:pt x="536571" y="23137"/>
                    <a:pt x="543244" y="29810"/>
                    <a:pt x="551476" y="29810"/>
                  </a:cubicBezTo>
                  <a:cubicBezTo>
                    <a:pt x="559708" y="29810"/>
                    <a:pt x="566381" y="23137"/>
                    <a:pt x="566381" y="14905"/>
                  </a:cubicBezTo>
                  <a:cubicBezTo>
                    <a:pt x="566381" y="6673"/>
                    <a:pt x="559708" y="0"/>
                    <a:pt x="551476" y="0"/>
                  </a:cubicBezTo>
                  <a:cubicBezTo>
                    <a:pt x="543244" y="0"/>
                    <a:pt x="536571" y="6673"/>
                    <a:pt x="536571" y="14905"/>
                  </a:cubicBezTo>
                  <a:close/>
                  <a:moveTo>
                    <a:pt x="447143" y="104989"/>
                  </a:moveTo>
                  <a:cubicBezTo>
                    <a:pt x="447143" y="113220"/>
                    <a:pt x="453816" y="119893"/>
                    <a:pt x="462047" y="119893"/>
                  </a:cubicBezTo>
                  <a:cubicBezTo>
                    <a:pt x="470279" y="119893"/>
                    <a:pt x="476952" y="113220"/>
                    <a:pt x="476952" y="104989"/>
                  </a:cubicBezTo>
                  <a:cubicBezTo>
                    <a:pt x="476952" y="96757"/>
                    <a:pt x="470279" y="90084"/>
                    <a:pt x="462047" y="90084"/>
                  </a:cubicBezTo>
                  <a:cubicBezTo>
                    <a:pt x="453816" y="90084"/>
                    <a:pt x="447143" y="96757"/>
                    <a:pt x="447143" y="104989"/>
                  </a:cubicBezTo>
                  <a:close/>
                  <a:moveTo>
                    <a:pt x="447143" y="14905"/>
                  </a:moveTo>
                  <a:cubicBezTo>
                    <a:pt x="447143" y="23137"/>
                    <a:pt x="453816" y="29810"/>
                    <a:pt x="462047" y="29810"/>
                  </a:cubicBezTo>
                  <a:cubicBezTo>
                    <a:pt x="470279" y="29810"/>
                    <a:pt x="476952" y="23137"/>
                    <a:pt x="476952" y="14905"/>
                  </a:cubicBezTo>
                  <a:cubicBezTo>
                    <a:pt x="476952" y="6673"/>
                    <a:pt x="470279" y="0"/>
                    <a:pt x="462047" y="0"/>
                  </a:cubicBezTo>
                  <a:cubicBezTo>
                    <a:pt x="453816" y="0"/>
                    <a:pt x="447143" y="6673"/>
                    <a:pt x="447143" y="14905"/>
                  </a:cubicBezTo>
                  <a:close/>
                  <a:moveTo>
                    <a:pt x="357714" y="104989"/>
                  </a:moveTo>
                  <a:cubicBezTo>
                    <a:pt x="357714" y="113220"/>
                    <a:pt x="364387" y="119893"/>
                    <a:pt x="372619" y="119893"/>
                  </a:cubicBezTo>
                  <a:cubicBezTo>
                    <a:pt x="380851" y="119893"/>
                    <a:pt x="387524" y="113220"/>
                    <a:pt x="387524" y="104989"/>
                  </a:cubicBezTo>
                  <a:cubicBezTo>
                    <a:pt x="387524" y="96757"/>
                    <a:pt x="380851" y="90084"/>
                    <a:pt x="372619" y="90084"/>
                  </a:cubicBezTo>
                  <a:cubicBezTo>
                    <a:pt x="364387" y="90084"/>
                    <a:pt x="357714" y="96757"/>
                    <a:pt x="357714" y="104989"/>
                  </a:cubicBezTo>
                  <a:close/>
                  <a:moveTo>
                    <a:pt x="357714" y="14905"/>
                  </a:moveTo>
                  <a:cubicBezTo>
                    <a:pt x="357714" y="23137"/>
                    <a:pt x="364387" y="29810"/>
                    <a:pt x="372619" y="29810"/>
                  </a:cubicBezTo>
                  <a:cubicBezTo>
                    <a:pt x="380851" y="29810"/>
                    <a:pt x="387524" y="23137"/>
                    <a:pt x="387524" y="14905"/>
                  </a:cubicBezTo>
                  <a:cubicBezTo>
                    <a:pt x="387524" y="6673"/>
                    <a:pt x="380851" y="0"/>
                    <a:pt x="372619" y="0"/>
                  </a:cubicBezTo>
                  <a:cubicBezTo>
                    <a:pt x="364387" y="0"/>
                    <a:pt x="357714" y="6673"/>
                    <a:pt x="357714" y="14905"/>
                  </a:cubicBezTo>
                  <a:close/>
                  <a:moveTo>
                    <a:pt x="268286" y="104989"/>
                  </a:moveTo>
                  <a:cubicBezTo>
                    <a:pt x="268286" y="113220"/>
                    <a:pt x="274959" y="119893"/>
                    <a:pt x="283190" y="119893"/>
                  </a:cubicBezTo>
                  <a:cubicBezTo>
                    <a:pt x="291422" y="119893"/>
                    <a:pt x="298095" y="113220"/>
                    <a:pt x="298095" y="104989"/>
                  </a:cubicBezTo>
                  <a:cubicBezTo>
                    <a:pt x="298095" y="96757"/>
                    <a:pt x="291422" y="90084"/>
                    <a:pt x="283190" y="90084"/>
                  </a:cubicBezTo>
                  <a:cubicBezTo>
                    <a:pt x="274959" y="90084"/>
                    <a:pt x="268286" y="96757"/>
                    <a:pt x="268286" y="104989"/>
                  </a:cubicBezTo>
                  <a:close/>
                  <a:moveTo>
                    <a:pt x="268286" y="14905"/>
                  </a:moveTo>
                  <a:cubicBezTo>
                    <a:pt x="268286" y="23137"/>
                    <a:pt x="274959" y="29810"/>
                    <a:pt x="283190" y="29810"/>
                  </a:cubicBezTo>
                  <a:cubicBezTo>
                    <a:pt x="291422" y="29810"/>
                    <a:pt x="298095" y="23137"/>
                    <a:pt x="298095" y="14905"/>
                  </a:cubicBezTo>
                  <a:cubicBezTo>
                    <a:pt x="298095" y="6673"/>
                    <a:pt x="291422" y="0"/>
                    <a:pt x="283190" y="0"/>
                  </a:cubicBezTo>
                  <a:cubicBezTo>
                    <a:pt x="274959" y="0"/>
                    <a:pt x="268286" y="6673"/>
                    <a:pt x="268286" y="14905"/>
                  </a:cubicBezTo>
                  <a:close/>
                  <a:moveTo>
                    <a:pt x="178857" y="104989"/>
                  </a:moveTo>
                  <a:cubicBezTo>
                    <a:pt x="178857" y="113220"/>
                    <a:pt x="185530" y="119893"/>
                    <a:pt x="193762" y="119893"/>
                  </a:cubicBezTo>
                  <a:cubicBezTo>
                    <a:pt x="201994" y="119893"/>
                    <a:pt x="208667" y="113220"/>
                    <a:pt x="208667" y="104989"/>
                  </a:cubicBezTo>
                  <a:cubicBezTo>
                    <a:pt x="208667" y="96757"/>
                    <a:pt x="201994" y="90084"/>
                    <a:pt x="193762" y="90084"/>
                  </a:cubicBezTo>
                  <a:cubicBezTo>
                    <a:pt x="185530" y="90084"/>
                    <a:pt x="178857" y="96757"/>
                    <a:pt x="178857" y="104989"/>
                  </a:cubicBezTo>
                  <a:close/>
                  <a:moveTo>
                    <a:pt x="178857" y="14905"/>
                  </a:moveTo>
                  <a:cubicBezTo>
                    <a:pt x="178857" y="23137"/>
                    <a:pt x="185530" y="29810"/>
                    <a:pt x="193762" y="29810"/>
                  </a:cubicBezTo>
                  <a:cubicBezTo>
                    <a:pt x="201994" y="29810"/>
                    <a:pt x="208667" y="23137"/>
                    <a:pt x="208667" y="14905"/>
                  </a:cubicBezTo>
                  <a:cubicBezTo>
                    <a:pt x="208667" y="6673"/>
                    <a:pt x="201994" y="0"/>
                    <a:pt x="193762" y="0"/>
                  </a:cubicBezTo>
                  <a:cubicBezTo>
                    <a:pt x="185530" y="0"/>
                    <a:pt x="178857" y="6673"/>
                    <a:pt x="178857" y="14905"/>
                  </a:cubicBezTo>
                  <a:close/>
                  <a:moveTo>
                    <a:pt x="89429" y="104989"/>
                  </a:moveTo>
                  <a:cubicBezTo>
                    <a:pt x="89429" y="113220"/>
                    <a:pt x="96102" y="119893"/>
                    <a:pt x="104333" y="119893"/>
                  </a:cubicBezTo>
                  <a:cubicBezTo>
                    <a:pt x="112565" y="119893"/>
                    <a:pt x="119238" y="113220"/>
                    <a:pt x="119238" y="104989"/>
                  </a:cubicBezTo>
                  <a:cubicBezTo>
                    <a:pt x="119238" y="96757"/>
                    <a:pt x="112565" y="90084"/>
                    <a:pt x="104333" y="90084"/>
                  </a:cubicBezTo>
                  <a:cubicBezTo>
                    <a:pt x="96102" y="90084"/>
                    <a:pt x="89429" y="96757"/>
                    <a:pt x="89429" y="104989"/>
                  </a:cubicBezTo>
                  <a:close/>
                  <a:moveTo>
                    <a:pt x="89429" y="14905"/>
                  </a:moveTo>
                  <a:cubicBezTo>
                    <a:pt x="89429" y="23137"/>
                    <a:pt x="96102" y="29810"/>
                    <a:pt x="104333" y="29810"/>
                  </a:cubicBezTo>
                  <a:cubicBezTo>
                    <a:pt x="112565" y="29810"/>
                    <a:pt x="119238" y="23137"/>
                    <a:pt x="119238" y="14905"/>
                  </a:cubicBezTo>
                  <a:cubicBezTo>
                    <a:pt x="119238" y="6673"/>
                    <a:pt x="112565" y="0"/>
                    <a:pt x="104333" y="0"/>
                  </a:cubicBezTo>
                  <a:cubicBezTo>
                    <a:pt x="96102" y="0"/>
                    <a:pt x="89429" y="6673"/>
                    <a:pt x="89429" y="14905"/>
                  </a:cubicBezTo>
                  <a:close/>
                  <a:moveTo>
                    <a:pt x="0" y="104989"/>
                  </a:moveTo>
                  <a:cubicBezTo>
                    <a:pt x="0" y="113220"/>
                    <a:pt x="6673" y="119893"/>
                    <a:pt x="14905" y="119893"/>
                  </a:cubicBezTo>
                  <a:cubicBezTo>
                    <a:pt x="23137" y="119893"/>
                    <a:pt x="29810" y="113220"/>
                    <a:pt x="29810" y="104989"/>
                  </a:cubicBezTo>
                  <a:cubicBezTo>
                    <a:pt x="29810" y="96757"/>
                    <a:pt x="23137" y="90084"/>
                    <a:pt x="14905" y="90084"/>
                  </a:cubicBezTo>
                  <a:cubicBezTo>
                    <a:pt x="6673" y="90084"/>
                    <a:pt x="0" y="96757"/>
                    <a:pt x="0" y="104989"/>
                  </a:cubicBezTo>
                  <a:close/>
                  <a:moveTo>
                    <a:pt x="0" y="14905"/>
                  </a:moveTo>
                  <a:cubicBezTo>
                    <a:pt x="0" y="23137"/>
                    <a:pt x="6673" y="29810"/>
                    <a:pt x="14905" y="29810"/>
                  </a:cubicBezTo>
                  <a:cubicBezTo>
                    <a:pt x="23137" y="29810"/>
                    <a:pt x="29810" y="23137"/>
                    <a:pt x="29810" y="14905"/>
                  </a:cubicBezTo>
                  <a:cubicBezTo>
                    <a:pt x="29810" y="6673"/>
                    <a:pt x="23137" y="0"/>
                    <a:pt x="14905" y="0"/>
                  </a:cubicBezTo>
                  <a:cubicBezTo>
                    <a:pt x="6673" y="0"/>
                    <a:pt x="0" y="6673"/>
                    <a:pt x="0" y="1490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/>
                <a:ea typeface="OPPOSans M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020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7937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766D3123-7E29-42E4-9045-E3570D3FE3D3}"/>
              </a:ext>
            </a:extLst>
          </p:cNvPr>
          <p:cNvSpPr/>
          <p:nvPr userDrawn="1"/>
        </p:nvSpPr>
        <p:spPr>
          <a:xfrm>
            <a:off x="695325" y="549275"/>
            <a:ext cx="10801350" cy="7198260"/>
          </a:xfrm>
          <a:custGeom>
            <a:avLst/>
            <a:gdLst>
              <a:gd name="connsiteX0" fmla="*/ 892396 w 10801350"/>
              <a:gd name="connsiteY0" fmla="*/ 0 h 5732150"/>
              <a:gd name="connsiteX1" fmla="*/ 9908954 w 10801350"/>
              <a:gd name="connsiteY1" fmla="*/ 0 h 5732150"/>
              <a:gd name="connsiteX2" fmla="*/ 10801350 w 10801350"/>
              <a:gd name="connsiteY2" fmla="*/ 892396 h 5732150"/>
              <a:gd name="connsiteX3" fmla="*/ 10801350 w 10801350"/>
              <a:gd name="connsiteY3" fmla="*/ 5732150 h 5732150"/>
              <a:gd name="connsiteX4" fmla="*/ 0 w 10801350"/>
              <a:gd name="connsiteY4" fmla="*/ 5732150 h 5732150"/>
              <a:gd name="connsiteX5" fmla="*/ 0 w 10801350"/>
              <a:gd name="connsiteY5" fmla="*/ 892396 h 5732150"/>
              <a:gd name="connsiteX6" fmla="*/ 892396 w 10801350"/>
              <a:gd name="connsiteY6" fmla="*/ 0 h 573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01350" h="5732150">
                <a:moveTo>
                  <a:pt x="892396" y="0"/>
                </a:moveTo>
                <a:lnTo>
                  <a:pt x="9908954" y="0"/>
                </a:lnTo>
                <a:cubicBezTo>
                  <a:pt x="10401811" y="0"/>
                  <a:pt x="10801350" y="399539"/>
                  <a:pt x="10801350" y="892396"/>
                </a:cubicBezTo>
                <a:lnTo>
                  <a:pt x="10801350" y="5732150"/>
                </a:lnTo>
                <a:lnTo>
                  <a:pt x="0" y="5732150"/>
                </a:lnTo>
                <a:lnTo>
                  <a:pt x="0" y="892396"/>
                </a:lnTo>
                <a:cubicBezTo>
                  <a:pt x="0" y="399539"/>
                  <a:pt x="399539" y="0"/>
                  <a:pt x="892396" y="0"/>
                </a:cubicBezTo>
                <a:close/>
              </a:path>
            </a:pathLst>
          </a:custGeom>
          <a:solidFill>
            <a:schemeClr val="bg1">
              <a:lumMod val="95000"/>
              <a:alpha val="3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726C5F92-B5A6-48A9-9FEA-D0EF7BFF2898}"/>
              </a:ext>
            </a:extLst>
          </p:cNvPr>
          <p:cNvSpPr/>
          <p:nvPr userDrawn="1"/>
        </p:nvSpPr>
        <p:spPr>
          <a:xfrm flipV="1">
            <a:off x="0" y="5769482"/>
            <a:ext cx="12192000" cy="1088518"/>
          </a:xfrm>
          <a:custGeom>
            <a:avLst/>
            <a:gdLst>
              <a:gd name="connsiteX0" fmla="*/ 0 w 12192000"/>
              <a:gd name="connsiteY0" fmla="*/ 1088518 h 1088518"/>
              <a:gd name="connsiteX1" fmla="*/ 611042 w 12192000"/>
              <a:gd name="connsiteY1" fmla="*/ 963733 h 1088518"/>
              <a:gd name="connsiteX2" fmla="*/ 6221952 w 12192000"/>
              <a:gd name="connsiteY2" fmla="*/ 491476 h 1088518"/>
              <a:gd name="connsiteX3" fmla="*/ 11660925 w 12192000"/>
              <a:gd name="connsiteY3" fmla="*/ 932303 h 1088518"/>
              <a:gd name="connsiteX4" fmla="*/ 12192000 w 12192000"/>
              <a:gd name="connsiteY4" fmla="*/ 1035779 h 1088518"/>
              <a:gd name="connsiteX5" fmla="*/ 12192000 w 12192000"/>
              <a:gd name="connsiteY5" fmla="*/ 0 h 1088518"/>
              <a:gd name="connsiteX6" fmla="*/ 0 w 12192000"/>
              <a:gd name="connsiteY6" fmla="*/ 0 h 108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088518">
                <a:moveTo>
                  <a:pt x="0" y="1088518"/>
                </a:moveTo>
                <a:lnTo>
                  <a:pt x="611042" y="963733"/>
                </a:lnTo>
                <a:cubicBezTo>
                  <a:pt x="2203703" y="665960"/>
                  <a:pt x="4137277" y="491476"/>
                  <a:pt x="6221952" y="491476"/>
                </a:cubicBezTo>
                <a:cubicBezTo>
                  <a:pt x="8232175" y="491476"/>
                  <a:pt x="10101897" y="653719"/>
                  <a:pt x="11660925" y="932303"/>
                </a:cubicBezTo>
                <a:lnTo>
                  <a:pt x="12192000" y="1035779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D3DC1FD5-4275-4FED-BABA-466D3045A223}"/>
              </a:ext>
            </a:extLst>
          </p:cNvPr>
          <p:cNvSpPr/>
          <p:nvPr userDrawn="1"/>
        </p:nvSpPr>
        <p:spPr>
          <a:xfrm flipV="1">
            <a:off x="0" y="5859816"/>
            <a:ext cx="12192000" cy="998185"/>
          </a:xfrm>
          <a:custGeom>
            <a:avLst/>
            <a:gdLst>
              <a:gd name="connsiteX0" fmla="*/ 0 w 12192000"/>
              <a:gd name="connsiteY0" fmla="*/ 998185 h 998185"/>
              <a:gd name="connsiteX1" fmla="*/ 611042 w 12192000"/>
              <a:gd name="connsiteY1" fmla="*/ 873400 h 998185"/>
              <a:gd name="connsiteX2" fmla="*/ 6221952 w 12192000"/>
              <a:gd name="connsiteY2" fmla="*/ 401143 h 998185"/>
              <a:gd name="connsiteX3" fmla="*/ 11660925 w 12192000"/>
              <a:gd name="connsiteY3" fmla="*/ 841970 h 998185"/>
              <a:gd name="connsiteX4" fmla="*/ 12192000 w 12192000"/>
              <a:gd name="connsiteY4" fmla="*/ 945446 h 998185"/>
              <a:gd name="connsiteX5" fmla="*/ 12192000 w 12192000"/>
              <a:gd name="connsiteY5" fmla="*/ 0 h 998185"/>
              <a:gd name="connsiteX6" fmla="*/ 0 w 12192000"/>
              <a:gd name="connsiteY6" fmla="*/ 0 h 998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998185">
                <a:moveTo>
                  <a:pt x="0" y="998185"/>
                </a:moveTo>
                <a:lnTo>
                  <a:pt x="611042" y="873400"/>
                </a:lnTo>
                <a:cubicBezTo>
                  <a:pt x="2203703" y="575627"/>
                  <a:pt x="4137277" y="401143"/>
                  <a:pt x="6221952" y="401143"/>
                </a:cubicBezTo>
                <a:cubicBezTo>
                  <a:pt x="8232175" y="401143"/>
                  <a:pt x="10101897" y="563386"/>
                  <a:pt x="11660925" y="841970"/>
                </a:cubicBezTo>
                <a:lnTo>
                  <a:pt x="12192000" y="945446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4863C0-A538-4DBE-9AFC-5E2DFEDDDD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3731" y="863270"/>
            <a:ext cx="1219264" cy="256084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EBB239CE-DB6F-4FDD-8AD5-35A332330B41}"/>
              </a:ext>
            </a:extLst>
          </p:cNvPr>
          <p:cNvGrpSpPr/>
          <p:nvPr userDrawn="1"/>
        </p:nvGrpSpPr>
        <p:grpSpPr>
          <a:xfrm>
            <a:off x="4505948" y="5028905"/>
            <a:ext cx="3180104" cy="533894"/>
            <a:chOff x="4567912" y="5028905"/>
            <a:chExt cx="3180104" cy="533894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EBE2BCB-4B60-4669-AA6A-16754A9D8C13}"/>
                </a:ext>
              </a:extLst>
            </p:cNvPr>
            <p:cNvSpPr/>
            <p:nvPr/>
          </p:nvSpPr>
          <p:spPr>
            <a:xfrm>
              <a:off x="4567912" y="5028905"/>
              <a:ext cx="3180104" cy="53331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0080" tIns="55041" rIns="110080" bIns="55041" rtlCol="0" anchor="ctr"/>
            <a:lstStyle/>
            <a:p>
              <a:pPr algn="ctr" defTabSz="737372"/>
              <a:endParaRPr lang="zh-CN" altLang="en-US" sz="2167">
                <a:solidFill>
                  <a:srgbClr val="FFFFFF"/>
                </a:solidFill>
                <a:latin typeface="微软雅黑 Light"/>
                <a:ea typeface="微软雅黑 Ligh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F6F5764-0E46-4EA9-8DB6-3107E9677F9D}"/>
                </a:ext>
              </a:extLst>
            </p:cNvPr>
            <p:cNvSpPr/>
            <p:nvPr/>
          </p:nvSpPr>
          <p:spPr>
            <a:xfrm>
              <a:off x="4602680" y="5029481"/>
              <a:ext cx="533070" cy="53331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0080" tIns="55041" rIns="110080" bIns="55041" rtlCol="0" anchor="ctr"/>
            <a:lstStyle/>
            <a:p>
              <a:pPr algn="ctr" defTabSz="737372"/>
              <a:endParaRPr lang="zh-CN" altLang="en-US" sz="2167">
                <a:solidFill>
                  <a:srgbClr val="FFFFFF"/>
                </a:solidFill>
                <a:latin typeface="微软雅黑 Light"/>
                <a:ea typeface="微软雅黑 Light"/>
              </a:endParaRPr>
            </a:p>
          </p:txBody>
        </p:sp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02AD6E01-12C9-49D0-B8DF-46A15858C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11400" y="5138325"/>
              <a:ext cx="315630" cy="315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774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40DCA286-0E34-4AEF-8DCE-C6B74511E5FB}"/>
              </a:ext>
            </a:extLst>
          </p:cNvPr>
          <p:cNvGrpSpPr/>
          <p:nvPr userDrawn="1"/>
        </p:nvGrpSpPr>
        <p:grpSpPr>
          <a:xfrm>
            <a:off x="-34310107" y="-25412214"/>
            <a:ext cx="5431054" cy="4769148"/>
            <a:chOff x="12705293" y="800586"/>
            <a:chExt cx="5431054" cy="4769148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A92E54F3-01AD-4D12-B1BB-0DC030CF1644}"/>
                </a:ext>
              </a:extLst>
            </p:cNvPr>
            <p:cNvSpPr/>
            <p:nvPr/>
          </p:nvSpPr>
          <p:spPr>
            <a:xfrm>
              <a:off x="12705293" y="800586"/>
              <a:ext cx="5431054" cy="4769148"/>
            </a:xfrm>
            <a:prstGeom prst="roundRect">
              <a:avLst>
                <a:gd name="adj" fmla="val 2607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dist="177800" dir="5400000" sx="98000" sy="98000" algn="ctr" rotWithShape="0">
                <a:schemeClr val="tx1">
                  <a:alpha val="2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E4F449B-5790-415B-988A-13F8530CA4BB}"/>
                </a:ext>
              </a:extLst>
            </p:cNvPr>
            <p:cNvGrpSpPr/>
            <p:nvPr/>
          </p:nvGrpSpPr>
          <p:grpSpPr>
            <a:xfrm rot="5400000">
              <a:off x="11918545" y="3083103"/>
              <a:ext cx="3239178" cy="542403"/>
              <a:chOff x="695325" y="-1386840"/>
              <a:chExt cx="6734877" cy="1127760"/>
            </a:xfrm>
          </p:grpSpPr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233F8302-4A68-4D30-B052-49A1611F35F8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FD3A0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D3A0F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E506BD4C-FF05-48CC-9C01-837AA967AE68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D7723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D7723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BB26BA04-236D-4254-BD95-2BF240E8AEA0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FFA7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A76D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9B5A5B93-563F-4F19-8C35-1FE9A72DD4D1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66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608AD02E-9A86-4D5D-9E49-E52B254925FE}"/>
                  </a:ext>
                </a:extLst>
              </p:cNvPr>
              <p:cNvSpPr/>
              <p:nvPr/>
            </p:nvSpPr>
            <p:spPr>
              <a:xfrm>
                <a:off x="6302441" y="-1386840"/>
                <a:ext cx="1127761" cy="1127760"/>
              </a:xfrm>
              <a:prstGeom prst="ellipse">
                <a:avLst/>
              </a:prstGeom>
              <a:solidFill>
                <a:srgbClr val="D8444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D8444F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C4974108-0A1C-4DD7-B978-9EBD78531191}"/>
                </a:ext>
              </a:extLst>
            </p:cNvPr>
            <p:cNvGrpSpPr/>
            <p:nvPr/>
          </p:nvGrpSpPr>
          <p:grpSpPr>
            <a:xfrm rot="5400000">
              <a:off x="14233398" y="2386254"/>
              <a:ext cx="1832442" cy="542403"/>
              <a:chOff x="695325" y="-1386840"/>
              <a:chExt cx="3810000" cy="1127760"/>
            </a:xfrm>
          </p:grpSpPr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05AF2869-F434-4601-A804-294BD158CED2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18CD82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18CD82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D55BF5BB-34F5-42D9-B64B-22F852F8BD9C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DEF9E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DEF9E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59C095CE-BFE3-41C5-BFD9-80FEEE952502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8FE8C3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FE8C3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08989D8F-F920-4F15-B728-8A12A4E24F74}"/>
                </a:ext>
              </a:extLst>
            </p:cNvPr>
            <p:cNvGrpSpPr/>
            <p:nvPr/>
          </p:nvGrpSpPr>
          <p:grpSpPr>
            <a:xfrm rot="5400000">
              <a:off x="14435548" y="3025522"/>
              <a:ext cx="3115961" cy="547385"/>
              <a:chOff x="695325" y="-1386840"/>
              <a:chExt cx="6478685" cy="1138118"/>
            </a:xfrm>
          </p:grpSpPr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F10DE2A1-FFE4-496B-B486-1BC6BAD55438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9F001B2D-770F-4C28-92FA-47D52AE973F7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63D76308-8C2C-4DE4-95CC-AE74DF9E6DC9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6C322A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6C322A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48C295B7-46E8-40E7-9265-AE04CC90A061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EAB774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EAB774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483D3B12-62FB-448B-BF2A-D07121C7CBBE}"/>
                  </a:ext>
                </a:extLst>
              </p:cNvPr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AB7B61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E1C88247-7112-47AB-8C43-8ED33E6EA751}"/>
                </a:ext>
              </a:extLst>
            </p:cNvPr>
            <p:cNvSpPr/>
            <p:nvPr/>
          </p:nvSpPr>
          <p:spPr>
            <a:xfrm rot="5400000">
              <a:off x="14032019" y="2379735"/>
              <a:ext cx="542403" cy="542403"/>
            </a:xfrm>
            <a:prstGeom prst="ellipse">
              <a:avLst/>
            </a:prstGeom>
            <a:solidFill>
              <a:srgbClr val="0072BC"/>
            </a:solidFill>
            <a:ln>
              <a:noFill/>
            </a:ln>
            <a:effectLst>
              <a:outerShdw blurRad="431800" dist="177800" dir="5400000" sx="98000" sy="98000" algn="ctr" rotWithShape="0">
                <a:srgbClr val="0072BC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C518D07B-00AF-49D7-B16F-299075B4CA71}"/>
                </a:ext>
              </a:extLst>
            </p:cNvPr>
            <p:cNvSpPr/>
            <p:nvPr/>
          </p:nvSpPr>
          <p:spPr>
            <a:xfrm rot="5400000">
              <a:off x="14050295" y="3691503"/>
              <a:ext cx="542403" cy="542403"/>
            </a:xfrm>
            <a:prstGeom prst="ellipse">
              <a:avLst/>
            </a:prstGeom>
            <a:solidFill>
              <a:srgbClr val="2C80F8"/>
            </a:solidFill>
            <a:ln>
              <a:noFill/>
            </a:ln>
            <a:effectLst>
              <a:outerShdw blurRad="431800" dist="177800" dir="5400000" sx="98000" sy="98000" algn="ctr" rotWithShape="0">
                <a:srgbClr val="2C80F8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D412D8EA-0C9F-4149-897E-44F5AF59F97E}"/>
                </a:ext>
              </a:extLst>
            </p:cNvPr>
            <p:cNvSpPr/>
            <p:nvPr/>
          </p:nvSpPr>
          <p:spPr>
            <a:xfrm rot="5400000">
              <a:off x="14878418" y="3669774"/>
              <a:ext cx="542403" cy="542403"/>
            </a:xfrm>
            <a:prstGeom prst="ellipse">
              <a:avLst/>
            </a:prstGeom>
            <a:solidFill>
              <a:srgbClr val="76C7E0"/>
            </a:solidFill>
            <a:ln>
              <a:noFill/>
            </a:ln>
            <a:effectLst>
              <a:outerShdw blurRad="431800" dist="177800" dir="5400000" sx="98000" sy="98000" algn="ctr" rotWithShape="0">
                <a:srgbClr val="76C7E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6A8B23B8-3C17-452A-87AE-B24483D36FFF}"/>
                </a:ext>
              </a:extLst>
            </p:cNvPr>
            <p:cNvSpPr/>
            <p:nvPr/>
          </p:nvSpPr>
          <p:spPr>
            <a:xfrm rot="5400000">
              <a:off x="14032019" y="3024754"/>
              <a:ext cx="542403" cy="542403"/>
            </a:xfrm>
            <a:prstGeom prst="ellipse">
              <a:avLst/>
            </a:prstGeom>
            <a:solidFill>
              <a:srgbClr val="00A4DE"/>
            </a:solidFill>
            <a:ln>
              <a:noFill/>
            </a:ln>
            <a:effectLst>
              <a:outerShdw blurRad="431800" dist="177800" dir="5400000" sx="98000" sy="98000" algn="ctr" rotWithShape="0">
                <a:srgbClr val="00A4DE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9C43816A-DEAD-41D8-ABE0-DAA40C24D4FB}"/>
                </a:ext>
              </a:extLst>
            </p:cNvPr>
            <p:cNvSpPr/>
            <p:nvPr/>
          </p:nvSpPr>
          <p:spPr>
            <a:xfrm rot="5400000">
              <a:off x="14032019" y="1734715"/>
              <a:ext cx="542403" cy="542403"/>
            </a:xfrm>
            <a:prstGeom prst="ellipse">
              <a:avLst/>
            </a:prstGeom>
            <a:solidFill>
              <a:srgbClr val="0B67D5"/>
            </a:solidFill>
            <a:ln>
              <a:noFill/>
            </a:ln>
            <a:effectLst>
              <a:outerShdw blurRad="431800" dist="177800" dir="5400000" sx="98000" sy="98000" algn="ctr" rotWithShape="0">
                <a:srgbClr val="0B67D5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738805D-0A05-4A26-AADC-A380CE740A18}"/>
                </a:ext>
              </a:extLst>
            </p:cNvPr>
            <p:cNvSpPr/>
            <p:nvPr/>
          </p:nvSpPr>
          <p:spPr>
            <a:xfrm rot="5400000">
              <a:off x="14878417" y="4431492"/>
              <a:ext cx="542403" cy="542403"/>
            </a:xfrm>
            <a:prstGeom prst="ellipse">
              <a:avLst/>
            </a:prstGeom>
            <a:solidFill>
              <a:srgbClr val="4EA1E5"/>
            </a:solidFill>
            <a:ln>
              <a:noFill/>
            </a:ln>
            <a:effectLst>
              <a:outerShdw blurRad="431800" dist="177800" dir="5400000" sx="98000" sy="98000" algn="ctr" rotWithShape="0">
                <a:srgbClr val="4EA1E5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753C1DA-ED94-4B28-BC25-D570837E7ED4}"/>
                </a:ext>
              </a:extLst>
            </p:cNvPr>
            <p:cNvSpPr/>
            <p:nvPr/>
          </p:nvSpPr>
          <p:spPr>
            <a:xfrm rot="5400000">
              <a:off x="14032019" y="4431491"/>
              <a:ext cx="542403" cy="542403"/>
            </a:xfrm>
            <a:prstGeom prst="ellipse">
              <a:avLst/>
            </a:prstGeom>
            <a:solidFill>
              <a:srgbClr val="47E1F3"/>
            </a:solidFill>
            <a:ln>
              <a:noFill/>
            </a:ln>
            <a:effectLst>
              <a:outerShdw blurRad="431800" dist="177800" dir="5400000" sx="98000" sy="98000" algn="ctr" rotWithShape="0">
                <a:srgbClr val="47E1F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C137D26-7951-4CD2-81A0-58B3E2C020CE}"/>
                </a:ext>
              </a:extLst>
            </p:cNvPr>
            <p:cNvGrpSpPr/>
            <p:nvPr/>
          </p:nvGrpSpPr>
          <p:grpSpPr>
            <a:xfrm rot="5400000">
              <a:off x="15205616" y="3040733"/>
              <a:ext cx="3115961" cy="547385"/>
              <a:chOff x="695325" y="-1386840"/>
              <a:chExt cx="6478685" cy="1138118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6FC27A0-3DD5-4E69-B524-99000831AFC8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8A1B07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A1B07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DC27B189-765D-46A0-9577-56EEFC8769B9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3704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3704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E08E8A6B-065C-412F-ACA3-B718110C3BB6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7A7A4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7A7A4E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5FAF829E-0D1D-4F40-AB44-9E39C56E0E13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CFA8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CFA86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39CA5AB7-0FE7-4C49-BC26-752B195C7B6B}"/>
                  </a:ext>
                </a:extLst>
              </p:cNvPr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40151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40151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3F8CE79C-9A7D-417C-A6B0-5D4CE7657C92}"/>
                </a:ext>
              </a:extLst>
            </p:cNvPr>
            <p:cNvGrpSpPr/>
            <p:nvPr/>
          </p:nvGrpSpPr>
          <p:grpSpPr>
            <a:xfrm rot="5400000">
              <a:off x="15907687" y="3043992"/>
              <a:ext cx="3115961" cy="547385"/>
              <a:chOff x="695325" y="-1386840"/>
              <a:chExt cx="6478685" cy="1138118"/>
            </a:xfrm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08CAFBAA-0D03-4EB3-8371-C59DE3FAD732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8A1B07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A1B07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BE5A8936-B7BF-4C1A-B05E-006775CAA400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3704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3704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993C73D5-55A1-49E2-9BBA-BE578B3328A1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7A7A4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7A7A4E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3BC49A64-7309-48E5-9AA2-A1F48435EE39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CFA8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CFA86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A20D5A24-E848-483D-8910-33C3674E7D66}"/>
                  </a:ext>
                </a:extLst>
              </p:cNvPr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40151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40151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67A5610E-78B9-43E0-A3D9-000C6102C2E8}"/>
                </a:ext>
              </a:extLst>
            </p:cNvPr>
            <p:cNvSpPr txBox="1"/>
            <p:nvPr/>
          </p:nvSpPr>
          <p:spPr>
            <a:xfrm>
              <a:off x="14766656" y="985520"/>
              <a:ext cx="161148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6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配色表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D66472B9-8F72-4E32-AD63-546FC09EF985}"/>
              </a:ext>
            </a:extLst>
          </p:cNvPr>
          <p:cNvGrpSpPr/>
          <p:nvPr userDrawn="1"/>
        </p:nvGrpSpPr>
        <p:grpSpPr>
          <a:xfrm>
            <a:off x="43629889" y="-25653507"/>
            <a:ext cx="5431054" cy="4769148"/>
            <a:chOff x="12705293" y="800586"/>
            <a:chExt cx="5431054" cy="4769148"/>
          </a:xfrm>
        </p:grpSpPr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B1F8A4A9-FC48-40E9-9327-ACA5C72A841B}"/>
                </a:ext>
              </a:extLst>
            </p:cNvPr>
            <p:cNvSpPr/>
            <p:nvPr/>
          </p:nvSpPr>
          <p:spPr>
            <a:xfrm>
              <a:off x="12705293" y="800586"/>
              <a:ext cx="5431054" cy="4769148"/>
            </a:xfrm>
            <a:prstGeom prst="roundRect">
              <a:avLst>
                <a:gd name="adj" fmla="val 2607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dist="177800" dir="5400000" sx="98000" sy="98000" algn="ctr" rotWithShape="0">
                <a:schemeClr val="tx1">
                  <a:alpha val="2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AD5279A5-344B-4D9E-88D7-407892A39121}"/>
                </a:ext>
              </a:extLst>
            </p:cNvPr>
            <p:cNvGrpSpPr/>
            <p:nvPr/>
          </p:nvGrpSpPr>
          <p:grpSpPr>
            <a:xfrm rot="5400000">
              <a:off x="11918545" y="3083103"/>
              <a:ext cx="3239178" cy="542403"/>
              <a:chOff x="695325" y="-1386840"/>
              <a:chExt cx="6734877" cy="1127760"/>
            </a:xfrm>
          </p:grpSpPr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B8B44FC6-330C-4B68-88A1-E5AB0A422992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FD3A0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D3A0F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C89661B3-C869-4120-A930-69B79504416A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D7723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D7723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68A0281B-A7EC-4D09-89DF-75D00812AC12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FFA7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A76D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ABF0F4E1-A060-4D60-9A8E-AA093F3E9A43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66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7B777AAA-CF44-4B1E-AA5F-DEAEFE2225FA}"/>
                  </a:ext>
                </a:extLst>
              </p:cNvPr>
              <p:cNvSpPr/>
              <p:nvPr/>
            </p:nvSpPr>
            <p:spPr>
              <a:xfrm>
                <a:off x="6302441" y="-1386840"/>
                <a:ext cx="1127761" cy="1127760"/>
              </a:xfrm>
              <a:prstGeom prst="ellipse">
                <a:avLst/>
              </a:prstGeom>
              <a:solidFill>
                <a:srgbClr val="D8444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D8444F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E89947EE-FBB4-4459-A23B-C1085FC820E6}"/>
                </a:ext>
              </a:extLst>
            </p:cNvPr>
            <p:cNvGrpSpPr/>
            <p:nvPr/>
          </p:nvGrpSpPr>
          <p:grpSpPr>
            <a:xfrm rot="5400000">
              <a:off x="14233398" y="2386254"/>
              <a:ext cx="1832442" cy="542403"/>
              <a:chOff x="695325" y="-1386840"/>
              <a:chExt cx="3810000" cy="1127760"/>
            </a:xfrm>
          </p:grpSpPr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A9879128-5CCD-41D4-A6A6-8372D3D49E68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18CD82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18CD82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9B5F0EC3-503D-4047-8AFD-1459FD658B2F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DEF9E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DEF9E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C36096C2-4BED-4081-A0BA-5E4674F72986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8FE8C3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FE8C3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B77BC38E-E115-4A93-B905-E4E1A09B2E05}"/>
                </a:ext>
              </a:extLst>
            </p:cNvPr>
            <p:cNvGrpSpPr/>
            <p:nvPr/>
          </p:nvGrpSpPr>
          <p:grpSpPr>
            <a:xfrm rot="5400000">
              <a:off x="14435548" y="3025522"/>
              <a:ext cx="3115961" cy="547385"/>
              <a:chOff x="695325" y="-1386840"/>
              <a:chExt cx="6478685" cy="1138118"/>
            </a:xfrm>
          </p:grpSpPr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2AD8DFC3-7020-415A-889C-7BC9FB7D6EA2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236A3616-36B1-4A5B-AF96-125632F02042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6CE33E10-0DF9-4A5F-84D4-F4C33E3B88F0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6C322A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6C322A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469A98D1-A718-46CE-BE7C-81D699ABBBCA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EAB774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EAB774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280AB3D5-1052-47F1-BB6F-0F5C4082256D}"/>
                  </a:ext>
                </a:extLst>
              </p:cNvPr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AB7B61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529F59FD-3B91-4DE4-B574-D5E28FB97990}"/>
                </a:ext>
              </a:extLst>
            </p:cNvPr>
            <p:cNvSpPr/>
            <p:nvPr/>
          </p:nvSpPr>
          <p:spPr>
            <a:xfrm rot="5400000">
              <a:off x="14032019" y="2379735"/>
              <a:ext cx="542403" cy="542403"/>
            </a:xfrm>
            <a:prstGeom prst="ellipse">
              <a:avLst/>
            </a:prstGeom>
            <a:solidFill>
              <a:srgbClr val="0072BC"/>
            </a:solidFill>
            <a:ln>
              <a:noFill/>
            </a:ln>
            <a:effectLst>
              <a:outerShdw blurRad="431800" dist="177800" dir="5400000" sx="98000" sy="98000" algn="ctr" rotWithShape="0">
                <a:srgbClr val="0072BC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34149EBF-822A-4662-BACC-5F80A7D47BF2}"/>
                </a:ext>
              </a:extLst>
            </p:cNvPr>
            <p:cNvSpPr/>
            <p:nvPr/>
          </p:nvSpPr>
          <p:spPr>
            <a:xfrm rot="5400000">
              <a:off x="14050295" y="3691503"/>
              <a:ext cx="542403" cy="542403"/>
            </a:xfrm>
            <a:prstGeom prst="ellipse">
              <a:avLst/>
            </a:prstGeom>
            <a:solidFill>
              <a:srgbClr val="2C80F8"/>
            </a:solidFill>
            <a:ln>
              <a:noFill/>
            </a:ln>
            <a:effectLst>
              <a:outerShdw blurRad="431800" dist="177800" dir="5400000" sx="98000" sy="98000" algn="ctr" rotWithShape="0">
                <a:srgbClr val="2C80F8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35DBEC85-5DE7-418D-8168-76633A679E3A}"/>
                </a:ext>
              </a:extLst>
            </p:cNvPr>
            <p:cNvSpPr/>
            <p:nvPr/>
          </p:nvSpPr>
          <p:spPr>
            <a:xfrm rot="5400000">
              <a:off x="14878418" y="3669774"/>
              <a:ext cx="542403" cy="542403"/>
            </a:xfrm>
            <a:prstGeom prst="ellipse">
              <a:avLst/>
            </a:prstGeom>
            <a:solidFill>
              <a:srgbClr val="76C7E0"/>
            </a:solidFill>
            <a:ln>
              <a:noFill/>
            </a:ln>
            <a:effectLst>
              <a:outerShdw blurRad="431800" dist="177800" dir="5400000" sx="98000" sy="98000" algn="ctr" rotWithShape="0">
                <a:srgbClr val="76C7E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B8166539-C8EA-4F24-86B8-7784118A6C95}"/>
                </a:ext>
              </a:extLst>
            </p:cNvPr>
            <p:cNvSpPr/>
            <p:nvPr/>
          </p:nvSpPr>
          <p:spPr>
            <a:xfrm rot="5400000">
              <a:off x="14032019" y="3024754"/>
              <a:ext cx="542403" cy="542403"/>
            </a:xfrm>
            <a:prstGeom prst="ellipse">
              <a:avLst/>
            </a:prstGeom>
            <a:solidFill>
              <a:srgbClr val="00A4DE"/>
            </a:solidFill>
            <a:ln>
              <a:noFill/>
            </a:ln>
            <a:effectLst>
              <a:outerShdw blurRad="431800" dist="177800" dir="5400000" sx="98000" sy="98000" algn="ctr" rotWithShape="0">
                <a:srgbClr val="00A4DE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CC1D5018-0273-402E-BA76-83207CC283A3}"/>
                </a:ext>
              </a:extLst>
            </p:cNvPr>
            <p:cNvSpPr/>
            <p:nvPr/>
          </p:nvSpPr>
          <p:spPr>
            <a:xfrm rot="5400000">
              <a:off x="14032019" y="1734715"/>
              <a:ext cx="542403" cy="542403"/>
            </a:xfrm>
            <a:prstGeom prst="ellipse">
              <a:avLst/>
            </a:prstGeom>
            <a:solidFill>
              <a:srgbClr val="0B67D5"/>
            </a:solidFill>
            <a:ln>
              <a:noFill/>
            </a:ln>
            <a:effectLst>
              <a:outerShdw blurRad="431800" dist="177800" dir="5400000" sx="98000" sy="98000" algn="ctr" rotWithShape="0">
                <a:srgbClr val="0B67D5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26789B76-1046-46AA-B54B-C4506CC02550}"/>
                </a:ext>
              </a:extLst>
            </p:cNvPr>
            <p:cNvSpPr/>
            <p:nvPr/>
          </p:nvSpPr>
          <p:spPr>
            <a:xfrm rot="5400000">
              <a:off x="14878417" y="4431492"/>
              <a:ext cx="542403" cy="542403"/>
            </a:xfrm>
            <a:prstGeom prst="ellipse">
              <a:avLst/>
            </a:prstGeom>
            <a:solidFill>
              <a:srgbClr val="4EA1E5"/>
            </a:solidFill>
            <a:ln>
              <a:noFill/>
            </a:ln>
            <a:effectLst>
              <a:outerShdw blurRad="431800" dist="177800" dir="5400000" sx="98000" sy="98000" algn="ctr" rotWithShape="0">
                <a:srgbClr val="4EA1E5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09F7A976-B36F-4827-B8E8-E7FED026A4BC}"/>
                </a:ext>
              </a:extLst>
            </p:cNvPr>
            <p:cNvSpPr/>
            <p:nvPr/>
          </p:nvSpPr>
          <p:spPr>
            <a:xfrm rot="5400000">
              <a:off x="14032019" y="4431491"/>
              <a:ext cx="542403" cy="542403"/>
            </a:xfrm>
            <a:prstGeom prst="ellipse">
              <a:avLst/>
            </a:prstGeom>
            <a:solidFill>
              <a:srgbClr val="47E1F3"/>
            </a:solidFill>
            <a:ln>
              <a:noFill/>
            </a:ln>
            <a:effectLst>
              <a:outerShdw blurRad="431800" dist="177800" dir="5400000" sx="98000" sy="98000" algn="ctr" rotWithShape="0">
                <a:srgbClr val="47E1F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583F91DE-4922-4335-83A4-427C8EF156C6}"/>
                </a:ext>
              </a:extLst>
            </p:cNvPr>
            <p:cNvGrpSpPr/>
            <p:nvPr/>
          </p:nvGrpSpPr>
          <p:grpSpPr>
            <a:xfrm rot="5400000">
              <a:off x="15205616" y="3040733"/>
              <a:ext cx="3115961" cy="547385"/>
              <a:chOff x="695325" y="-1386840"/>
              <a:chExt cx="6478685" cy="1138118"/>
            </a:xfrm>
          </p:grpSpPr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5E294C4E-252F-4195-8092-6AACE30C153D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8A1B07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A1B07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FB07D840-3AA2-41B9-86F2-C1BBD9D8FE2F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3704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3704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BB7BF7B1-977B-4F5D-9D7C-ED536E3B0799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7A7A4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7A7A4E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1D0F13B8-D808-431C-99B6-57A909940C68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CFA8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CFA86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85321AE7-C4BB-42ED-8C49-83D55E9FA1F5}"/>
                  </a:ext>
                </a:extLst>
              </p:cNvPr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40151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40151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A779D3D2-A68C-4ECC-9321-C97111BD4E95}"/>
                </a:ext>
              </a:extLst>
            </p:cNvPr>
            <p:cNvGrpSpPr/>
            <p:nvPr/>
          </p:nvGrpSpPr>
          <p:grpSpPr>
            <a:xfrm rot="5400000">
              <a:off x="15907687" y="3043992"/>
              <a:ext cx="3115961" cy="547385"/>
              <a:chOff x="695325" y="-1386840"/>
              <a:chExt cx="6478685" cy="1138118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FBF87117-46FA-4996-9BF4-F9176D6F8EAB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8A1B07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A1B07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39575AB0-C034-42FC-9E74-048E35ED7BAD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3704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3704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42042A27-4D32-4D0D-BF83-5159123E6AF0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7A7A4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7A7A4E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637BEB7A-0ED9-42D7-84E0-DBFD9115CC3D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CFA8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CFA86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373C30CA-CD7D-43FE-BE55-0FEB8F4B3AEA}"/>
                  </a:ext>
                </a:extLst>
              </p:cNvPr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40151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40151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E98928FC-A678-46B8-B4BF-F677E57BABF8}"/>
                </a:ext>
              </a:extLst>
            </p:cNvPr>
            <p:cNvSpPr txBox="1"/>
            <p:nvPr/>
          </p:nvSpPr>
          <p:spPr>
            <a:xfrm>
              <a:off x="14766656" y="985520"/>
              <a:ext cx="161148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6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配色表</a:t>
              </a: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E13067E7-D651-4908-B9C1-5E38745F850B}"/>
              </a:ext>
            </a:extLst>
          </p:cNvPr>
          <p:cNvGrpSpPr/>
          <p:nvPr userDrawn="1"/>
        </p:nvGrpSpPr>
        <p:grpSpPr>
          <a:xfrm>
            <a:off x="-34712076" y="20536386"/>
            <a:ext cx="5431054" cy="4769148"/>
            <a:chOff x="12705293" y="800586"/>
            <a:chExt cx="5431054" cy="4769148"/>
          </a:xfrm>
        </p:grpSpPr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6BB81139-5F1C-453F-818F-84BC51EBF79B}"/>
                </a:ext>
              </a:extLst>
            </p:cNvPr>
            <p:cNvSpPr/>
            <p:nvPr/>
          </p:nvSpPr>
          <p:spPr>
            <a:xfrm>
              <a:off x="12705293" y="800586"/>
              <a:ext cx="5431054" cy="4769148"/>
            </a:xfrm>
            <a:prstGeom prst="roundRect">
              <a:avLst>
                <a:gd name="adj" fmla="val 2607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dist="177800" dir="5400000" sx="98000" sy="98000" algn="ctr" rotWithShape="0">
                <a:schemeClr val="tx1">
                  <a:alpha val="2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3F0BE44A-5CB1-49D9-9BB5-51A4CD0FED37}"/>
                </a:ext>
              </a:extLst>
            </p:cNvPr>
            <p:cNvGrpSpPr/>
            <p:nvPr/>
          </p:nvGrpSpPr>
          <p:grpSpPr>
            <a:xfrm rot="5400000">
              <a:off x="11918545" y="3083103"/>
              <a:ext cx="3239178" cy="542403"/>
              <a:chOff x="695325" y="-1386840"/>
              <a:chExt cx="6734877" cy="1127760"/>
            </a:xfrm>
          </p:grpSpPr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8319F56A-0564-4118-BB10-6B7E744695B0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FD3A0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D3A0F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CE9896A9-3F55-461C-8D1D-91AC2D9CC573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D7723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D7723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E3CE3C1F-0DDC-469B-9CA8-5C6DD2D2368C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FFA7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A76D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3365F246-070E-4533-96D5-F5D5661C3303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66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AB665402-FBFC-42A8-A3F7-7A25FAB68DD1}"/>
                  </a:ext>
                </a:extLst>
              </p:cNvPr>
              <p:cNvSpPr/>
              <p:nvPr/>
            </p:nvSpPr>
            <p:spPr>
              <a:xfrm>
                <a:off x="6302441" y="-1386840"/>
                <a:ext cx="1127761" cy="1127760"/>
              </a:xfrm>
              <a:prstGeom prst="ellipse">
                <a:avLst/>
              </a:prstGeom>
              <a:solidFill>
                <a:srgbClr val="D8444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D8444F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384026E0-02D8-466C-8845-C6DA50CFD6D9}"/>
                </a:ext>
              </a:extLst>
            </p:cNvPr>
            <p:cNvGrpSpPr/>
            <p:nvPr/>
          </p:nvGrpSpPr>
          <p:grpSpPr>
            <a:xfrm rot="5400000">
              <a:off x="14233398" y="2386254"/>
              <a:ext cx="1832442" cy="542403"/>
              <a:chOff x="695325" y="-1386840"/>
              <a:chExt cx="3810000" cy="1127760"/>
            </a:xfrm>
          </p:grpSpPr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1DB84B9A-C984-4F2F-A5C4-3C80A94774D1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18CD82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18CD82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B1937822-7216-4EF5-8923-028B21D7F7F3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DEF9E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DEF9E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2E879812-37B3-4B50-8867-1B491A018BF5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8FE8C3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FE8C3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F078A892-BB7D-4023-816F-30D1E050E4E9}"/>
                </a:ext>
              </a:extLst>
            </p:cNvPr>
            <p:cNvGrpSpPr/>
            <p:nvPr/>
          </p:nvGrpSpPr>
          <p:grpSpPr>
            <a:xfrm rot="5400000">
              <a:off x="14435548" y="3025522"/>
              <a:ext cx="3115961" cy="547385"/>
              <a:chOff x="695325" y="-1386840"/>
              <a:chExt cx="6478685" cy="1138118"/>
            </a:xfrm>
          </p:grpSpPr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89D6B12B-973A-48CD-BD3D-F4B757781AC4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EF87DB28-7938-4A2B-A8E8-D5D40B91CB0E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A7D1DF7A-E1A9-433B-90B4-682E125EF0C7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6C322A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6C322A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E4E1E1B8-C6E9-4945-896E-485ABA6451D6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EAB774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EAB774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FDA884A8-9DEC-402E-AF64-C25C4E2CD66A}"/>
                  </a:ext>
                </a:extLst>
              </p:cNvPr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AB7B61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27822996-FC27-477C-BA8C-EAB3D2FDCC49}"/>
                </a:ext>
              </a:extLst>
            </p:cNvPr>
            <p:cNvSpPr/>
            <p:nvPr/>
          </p:nvSpPr>
          <p:spPr>
            <a:xfrm rot="5400000">
              <a:off x="14032019" y="2379735"/>
              <a:ext cx="542403" cy="542403"/>
            </a:xfrm>
            <a:prstGeom prst="ellipse">
              <a:avLst/>
            </a:prstGeom>
            <a:solidFill>
              <a:srgbClr val="0072BC"/>
            </a:solidFill>
            <a:ln>
              <a:noFill/>
            </a:ln>
            <a:effectLst>
              <a:outerShdw blurRad="431800" dist="177800" dir="5400000" sx="98000" sy="98000" algn="ctr" rotWithShape="0">
                <a:srgbClr val="0072BC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EB198DC2-55D3-4F97-B41E-BB1C168867EA}"/>
                </a:ext>
              </a:extLst>
            </p:cNvPr>
            <p:cNvSpPr/>
            <p:nvPr/>
          </p:nvSpPr>
          <p:spPr>
            <a:xfrm rot="5400000">
              <a:off x="14050295" y="3691503"/>
              <a:ext cx="542403" cy="542403"/>
            </a:xfrm>
            <a:prstGeom prst="ellipse">
              <a:avLst/>
            </a:prstGeom>
            <a:solidFill>
              <a:srgbClr val="2C80F8"/>
            </a:solidFill>
            <a:ln>
              <a:noFill/>
            </a:ln>
            <a:effectLst>
              <a:outerShdw blurRad="431800" dist="177800" dir="5400000" sx="98000" sy="98000" algn="ctr" rotWithShape="0">
                <a:srgbClr val="2C80F8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DC1A8E25-4FE2-4EA3-95BE-B310934E57D6}"/>
                </a:ext>
              </a:extLst>
            </p:cNvPr>
            <p:cNvSpPr/>
            <p:nvPr/>
          </p:nvSpPr>
          <p:spPr>
            <a:xfrm rot="5400000">
              <a:off x="14878418" y="3669774"/>
              <a:ext cx="542403" cy="542403"/>
            </a:xfrm>
            <a:prstGeom prst="ellipse">
              <a:avLst/>
            </a:prstGeom>
            <a:solidFill>
              <a:srgbClr val="76C7E0"/>
            </a:solidFill>
            <a:ln>
              <a:noFill/>
            </a:ln>
            <a:effectLst>
              <a:outerShdw blurRad="431800" dist="177800" dir="5400000" sx="98000" sy="98000" algn="ctr" rotWithShape="0">
                <a:srgbClr val="76C7E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C7D99C84-1C35-4D5B-8F82-79044A8ABD60}"/>
                </a:ext>
              </a:extLst>
            </p:cNvPr>
            <p:cNvSpPr/>
            <p:nvPr/>
          </p:nvSpPr>
          <p:spPr>
            <a:xfrm rot="5400000">
              <a:off x="14032019" y="3024754"/>
              <a:ext cx="542403" cy="542403"/>
            </a:xfrm>
            <a:prstGeom prst="ellipse">
              <a:avLst/>
            </a:prstGeom>
            <a:solidFill>
              <a:srgbClr val="00A4DE"/>
            </a:solidFill>
            <a:ln>
              <a:noFill/>
            </a:ln>
            <a:effectLst>
              <a:outerShdw blurRad="431800" dist="177800" dir="5400000" sx="98000" sy="98000" algn="ctr" rotWithShape="0">
                <a:srgbClr val="00A4DE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53EA8449-0CF4-4C53-9FB0-75078C7B274B}"/>
                </a:ext>
              </a:extLst>
            </p:cNvPr>
            <p:cNvSpPr/>
            <p:nvPr/>
          </p:nvSpPr>
          <p:spPr>
            <a:xfrm rot="5400000">
              <a:off x="14032019" y="1734715"/>
              <a:ext cx="542403" cy="542403"/>
            </a:xfrm>
            <a:prstGeom prst="ellipse">
              <a:avLst/>
            </a:prstGeom>
            <a:solidFill>
              <a:srgbClr val="0B67D5"/>
            </a:solidFill>
            <a:ln>
              <a:noFill/>
            </a:ln>
            <a:effectLst>
              <a:outerShdw blurRad="431800" dist="177800" dir="5400000" sx="98000" sy="98000" algn="ctr" rotWithShape="0">
                <a:srgbClr val="0B67D5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88E10B7E-B2B6-4A9C-B92F-88BEB8F7EF9C}"/>
                </a:ext>
              </a:extLst>
            </p:cNvPr>
            <p:cNvSpPr/>
            <p:nvPr/>
          </p:nvSpPr>
          <p:spPr>
            <a:xfrm rot="5400000">
              <a:off x="14878417" y="4431492"/>
              <a:ext cx="542403" cy="542403"/>
            </a:xfrm>
            <a:prstGeom prst="ellipse">
              <a:avLst/>
            </a:prstGeom>
            <a:solidFill>
              <a:srgbClr val="4EA1E5"/>
            </a:solidFill>
            <a:ln>
              <a:noFill/>
            </a:ln>
            <a:effectLst>
              <a:outerShdw blurRad="431800" dist="177800" dir="5400000" sx="98000" sy="98000" algn="ctr" rotWithShape="0">
                <a:srgbClr val="4EA1E5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DDE57E8C-F488-4FF4-A88E-1505B291979D}"/>
                </a:ext>
              </a:extLst>
            </p:cNvPr>
            <p:cNvSpPr/>
            <p:nvPr/>
          </p:nvSpPr>
          <p:spPr>
            <a:xfrm rot="5400000">
              <a:off x="14032019" y="4431491"/>
              <a:ext cx="542403" cy="542403"/>
            </a:xfrm>
            <a:prstGeom prst="ellipse">
              <a:avLst/>
            </a:prstGeom>
            <a:solidFill>
              <a:srgbClr val="47E1F3"/>
            </a:solidFill>
            <a:ln>
              <a:noFill/>
            </a:ln>
            <a:effectLst>
              <a:outerShdw blurRad="431800" dist="177800" dir="5400000" sx="98000" sy="98000" algn="ctr" rotWithShape="0">
                <a:srgbClr val="47E1F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2EFD0609-AF2A-4421-AB83-71CCC9D91111}"/>
                </a:ext>
              </a:extLst>
            </p:cNvPr>
            <p:cNvGrpSpPr/>
            <p:nvPr/>
          </p:nvGrpSpPr>
          <p:grpSpPr>
            <a:xfrm rot="5400000">
              <a:off x="15205616" y="3040733"/>
              <a:ext cx="3115961" cy="547385"/>
              <a:chOff x="695325" y="-1386840"/>
              <a:chExt cx="6478685" cy="1138118"/>
            </a:xfrm>
          </p:grpSpPr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41C7947E-8AEC-493D-8AEA-F206289D5A32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8A1B07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A1B07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1B4BB518-9953-449F-A0CD-80B18F8FB4DA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3704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3704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35C27EAB-A263-4862-BCA3-E8789A842366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7A7A4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7A7A4E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65D95522-9B91-4C77-A992-6A380AF5E657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CFA8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CFA86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86C5B3D5-6815-4AD9-9B7A-08D48DB4B61B}"/>
                  </a:ext>
                </a:extLst>
              </p:cNvPr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40151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40151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CDD39D73-FC15-426B-A9F0-4DBC55A48A92}"/>
                </a:ext>
              </a:extLst>
            </p:cNvPr>
            <p:cNvGrpSpPr/>
            <p:nvPr/>
          </p:nvGrpSpPr>
          <p:grpSpPr>
            <a:xfrm rot="5400000">
              <a:off x="15907687" y="3043992"/>
              <a:ext cx="3115961" cy="547385"/>
              <a:chOff x="695325" y="-1386840"/>
              <a:chExt cx="6478685" cy="1138118"/>
            </a:xfrm>
          </p:grpSpPr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BDF86ED9-F26D-4C36-89D8-85A4FAA538DA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8A1B07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A1B07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00DEB521-90D1-4BEA-9F1E-D78BE24A0253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3704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3704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63D8C006-51F5-45BF-B232-E65A1D40B1FF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7A7A4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7A7A4E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6A1A5E04-C0B8-44B6-B13B-78ABE50763CD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CFA8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CFA86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2A9890FE-2F54-40BD-BAB8-110B20A74497}"/>
                  </a:ext>
                </a:extLst>
              </p:cNvPr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40151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40151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4B9D3924-94BB-4F9D-973A-C69E20BAC9E8}"/>
                </a:ext>
              </a:extLst>
            </p:cNvPr>
            <p:cNvSpPr txBox="1"/>
            <p:nvPr/>
          </p:nvSpPr>
          <p:spPr>
            <a:xfrm>
              <a:off x="14766656" y="985520"/>
              <a:ext cx="161148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6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配色表</a:t>
              </a:r>
            </a:p>
          </p:txBody>
        </p:sp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0BA6AF25-71BF-4990-A287-4E3519689A16}"/>
              </a:ext>
            </a:extLst>
          </p:cNvPr>
          <p:cNvGrpSpPr/>
          <p:nvPr userDrawn="1"/>
        </p:nvGrpSpPr>
        <p:grpSpPr>
          <a:xfrm>
            <a:off x="43227920" y="20295093"/>
            <a:ext cx="5431054" cy="4769148"/>
            <a:chOff x="12705293" y="800586"/>
            <a:chExt cx="5431054" cy="4769148"/>
          </a:xfrm>
        </p:grpSpPr>
        <p:sp>
          <p:nvSpPr>
            <p:cNvPr id="155" name="矩形: 圆角 154">
              <a:extLst>
                <a:ext uri="{FF2B5EF4-FFF2-40B4-BE49-F238E27FC236}">
                  <a16:creationId xmlns:a16="http://schemas.microsoft.com/office/drawing/2014/main" id="{B822DF42-5456-4A2D-9930-6634A370097A}"/>
                </a:ext>
              </a:extLst>
            </p:cNvPr>
            <p:cNvSpPr/>
            <p:nvPr/>
          </p:nvSpPr>
          <p:spPr>
            <a:xfrm>
              <a:off x="12705293" y="800586"/>
              <a:ext cx="5431054" cy="4769148"/>
            </a:xfrm>
            <a:prstGeom prst="roundRect">
              <a:avLst>
                <a:gd name="adj" fmla="val 2607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dist="177800" dir="5400000" sx="98000" sy="98000" algn="ctr" rotWithShape="0">
                <a:schemeClr val="tx1">
                  <a:alpha val="2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FF6E8683-2D95-4B5D-BE99-F79886344742}"/>
                </a:ext>
              </a:extLst>
            </p:cNvPr>
            <p:cNvGrpSpPr/>
            <p:nvPr/>
          </p:nvGrpSpPr>
          <p:grpSpPr>
            <a:xfrm rot="5400000">
              <a:off x="11918545" y="3083103"/>
              <a:ext cx="3239178" cy="542403"/>
              <a:chOff x="695325" y="-1386840"/>
              <a:chExt cx="6734877" cy="1127760"/>
            </a:xfrm>
          </p:grpSpPr>
          <p:sp>
            <p:nvSpPr>
              <p:cNvPr id="187" name="椭圆 186">
                <a:extLst>
                  <a:ext uri="{FF2B5EF4-FFF2-40B4-BE49-F238E27FC236}">
                    <a16:creationId xmlns:a16="http://schemas.microsoft.com/office/drawing/2014/main" id="{F3E028FA-7A09-4E68-B273-E368DDE0C1AC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FD3A0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D3A0F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F19F114C-AAEA-44E7-8AD3-6DD7BF8D34AC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D7723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D7723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9" name="椭圆 188">
                <a:extLst>
                  <a:ext uri="{FF2B5EF4-FFF2-40B4-BE49-F238E27FC236}">
                    <a16:creationId xmlns:a16="http://schemas.microsoft.com/office/drawing/2014/main" id="{1111CC13-3ACD-4BD7-933C-67A325DDB32C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FFA7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A76D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0" name="椭圆 189">
                <a:extLst>
                  <a:ext uri="{FF2B5EF4-FFF2-40B4-BE49-F238E27FC236}">
                    <a16:creationId xmlns:a16="http://schemas.microsoft.com/office/drawing/2014/main" id="{70A386FA-EB35-4DFE-8462-BCCCFE96FF86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66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1" name="椭圆 190">
                <a:extLst>
                  <a:ext uri="{FF2B5EF4-FFF2-40B4-BE49-F238E27FC236}">
                    <a16:creationId xmlns:a16="http://schemas.microsoft.com/office/drawing/2014/main" id="{E76392FB-5883-47C4-8102-62B3BE031443}"/>
                  </a:ext>
                </a:extLst>
              </p:cNvPr>
              <p:cNvSpPr/>
              <p:nvPr/>
            </p:nvSpPr>
            <p:spPr>
              <a:xfrm>
                <a:off x="6302441" y="-1386840"/>
                <a:ext cx="1127761" cy="1127760"/>
              </a:xfrm>
              <a:prstGeom prst="ellipse">
                <a:avLst/>
              </a:prstGeom>
              <a:solidFill>
                <a:srgbClr val="D8444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D8444F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054EEB51-56C4-405D-9FE7-739A921844C3}"/>
                </a:ext>
              </a:extLst>
            </p:cNvPr>
            <p:cNvGrpSpPr/>
            <p:nvPr/>
          </p:nvGrpSpPr>
          <p:grpSpPr>
            <a:xfrm rot="5400000">
              <a:off x="14233398" y="2386254"/>
              <a:ext cx="1832442" cy="542403"/>
              <a:chOff x="695325" y="-1386840"/>
              <a:chExt cx="3810000" cy="1127760"/>
            </a:xfrm>
          </p:grpSpPr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id="{5D19591E-515E-4064-9369-1C29A81106CE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18CD82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18CD82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5" name="椭圆 184">
                <a:extLst>
                  <a:ext uri="{FF2B5EF4-FFF2-40B4-BE49-F238E27FC236}">
                    <a16:creationId xmlns:a16="http://schemas.microsoft.com/office/drawing/2014/main" id="{46B2B243-B142-4A19-BB12-ED3BDD282B6A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DEF9E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DEF9E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E4C849C8-C9E0-4841-8456-DFE9B9839D60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8FE8C3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FE8C3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D47BB759-D12F-4FDE-AD45-87C7643789FE}"/>
                </a:ext>
              </a:extLst>
            </p:cNvPr>
            <p:cNvGrpSpPr/>
            <p:nvPr/>
          </p:nvGrpSpPr>
          <p:grpSpPr>
            <a:xfrm rot="5400000">
              <a:off x="14435548" y="3025522"/>
              <a:ext cx="3115961" cy="547385"/>
              <a:chOff x="695325" y="-1386840"/>
              <a:chExt cx="6478685" cy="1138118"/>
            </a:xfrm>
          </p:grpSpPr>
          <p:sp>
            <p:nvSpPr>
              <p:cNvPr id="179" name="椭圆 178">
                <a:extLst>
                  <a:ext uri="{FF2B5EF4-FFF2-40B4-BE49-F238E27FC236}">
                    <a16:creationId xmlns:a16="http://schemas.microsoft.com/office/drawing/2014/main" id="{96A6FBF1-C3DC-4B68-8EB7-A87EF72FCF93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0" name="椭圆 179">
                <a:extLst>
                  <a:ext uri="{FF2B5EF4-FFF2-40B4-BE49-F238E27FC236}">
                    <a16:creationId xmlns:a16="http://schemas.microsoft.com/office/drawing/2014/main" id="{7C402502-D4A3-4E6F-9BC8-EE21EB025158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1" name="椭圆 180">
                <a:extLst>
                  <a:ext uri="{FF2B5EF4-FFF2-40B4-BE49-F238E27FC236}">
                    <a16:creationId xmlns:a16="http://schemas.microsoft.com/office/drawing/2014/main" id="{5410F9E7-8370-4091-AE95-86C8A7B9D098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6C322A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6C322A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2" name="椭圆 181">
                <a:extLst>
                  <a:ext uri="{FF2B5EF4-FFF2-40B4-BE49-F238E27FC236}">
                    <a16:creationId xmlns:a16="http://schemas.microsoft.com/office/drawing/2014/main" id="{B58323B7-8B25-4AFC-A846-C66E982F9181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EAB774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EAB774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3" name="椭圆 182">
                <a:extLst>
                  <a:ext uri="{FF2B5EF4-FFF2-40B4-BE49-F238E27FC236}">
                    <a16:creationId xmlns:a16="http://schemas.microsoft.com/office/drawing/2014/main" id="{B8E907DD-8DF6-42A1-9B02-975E5F82EA19}"/>
                  </a:ext>
                </a:extLst>
              </p:cNvPr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AB7B61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3CC73AE9-2D9A-460C-B023-42495D64B617}"/>
                </a:ext>
              </a:extLst>
            </p:cNvPr>
            <p:cNvSpPr/>
            <p:nvPr/>
          </p:nvSpPr>
          <p:spPr>
            <a:xfrm rot="5400000">
              <a:off x="14032019" y="2379735"/>
              <a:ext cx="542403" cy="542403"/>
            </a:xfrm>
            <a:prstGeom prst="ellipse">
              <a:avLst/>
            </a:prstGeom>
            <a:solidFill>
              <a:srgbClr val="0072BC"/>
            </a:solidFill>
            <a:ln>
              <a:noFill/>
            </a:ln>
            <a:effectLst>
              <a:outerShdw blurRad="431800" dist="177800" dir="5400000" sx="98000" sy="98000" algn="ctr" rotWithShape="0">
                <a:srgbClr val="0072BC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0" name="椭圆 159">
              <a:extLst>
                <a:ext uri="{FF2B5EF4-FFF2-40B4-BE49-F238E27FC236}">
                  <a16:creationId xmlns:a16="http://schemas.microsoft.com/office/drawing/2014/main" id="{2252F355-4F52-4418-92A1-723E14D398BE}"/>
                </a:ext>
              </a:extLst>
            </p:cNvPr>
            <p:cNvSpPr/>
            <p:nvPr/>
          </p:nvSpPr>
          <p:spPr>
            <a:xfrm rot="5400000">
              <a:off x="14050295" y="3691503"/>
              <a:ext cx="542403" cy="542403"/>
            </a:xfrm>
            <a:prstGeom prst="ellipse">
              <a:avLst/>
            </a:prstGeom>
            <a:solidFill>
              <a:srgbClr val="2C80F8"/>
            </a:solidFill>
            <a:ln>
              <a:noFill/>
            </a:ln>
            <a:effectLst>
              <a:outerShdw blurRad="431800" dist="177800" dir="5400000" sx="98000" sy="98000" algn="ctr" rotWithShape="0">
                <a:srgbClr val="2C80F8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39BB79D2-FD87-4794-8CFA-B103C564E6CE}"/>
                </a:ext>
              </a:extLst>
            </p:cNvPr>
            <p:cNvSpPr/>
            <p:nvPr/>
          </p:nvSpPr>
          <p:spPr>
            <a:xfrm rot="5400000">
              <a:off x="14878418" y="3669774"/>
              <a:ext cx="542403" cy="542403"/>
            </a:xfrm>
            <a:prstGeom prst="ellipse">
              <a:avLst/>
            </a:prstGeom>
            <a:solidFill>
              <a:srgbClr val="76C7E0"/>
            </a:solidFill>
            <a:ln>
              <a:noFill/>
            </a:ln>
            <a:effectLst>
              <a:outerShdw blurRad="431800" dist="177800" dir="5400000" sx="98000" sy="98000" algn="ctr" rotWithShape="0">
                <a:srgbClr val="76C7E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78762A3A-DC2F-4530-B098-826FD983ADFB}"/>
                </a:ext>
              </a:extLst>
            </p:cNvPr>
            <p:cNvSpPr/>
            <p:nvPr/>
          </p:nvSpPr>
          <p:spPr>
            <a:xfrm rot="5400000">
              <a:off x="14032019" y="3024754"/>
              <a:ext cx="542403" cy="542403"/>
            </a:xfrm>
            <a:prstGeom prst="ellipse">
              <a:avLst/>
            </a:prstGeom>
            <a:solidFill>
              <a:srgbClr val="00A4DE"/>
            </a:solidFill>
            <a:ln>
              <a:noFill/>
            </a:ln>
            <a:effectLst>
              <a:outerShdw blurRad="431800" dist="177800" dir="5400000" sx="98000" sy="98000" algn="ctr" rotWithShape="0">
                <a:srgbClr val="00A4DE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8891A35D-B50F-4F0E-833C-E0B77674A139}"/>
                </a:ext>
              </a:extLst>
            </p:cNvPr>
            <p:cNvSpPr/>
            <p:nvPr/>
          </p:nvSpPr>
          <p:spPr>
            <a:xfrm rot="5400000">
              <a:off x="14032019" y="1734715"/>
              <a:ext cx="542403" cy="542403"/>
            </a:xfrm>
            <a:prstGeom prst="ellipse">
              <a:avLst/>
            </a:prstGeom>
            <a:solidFill>
              <a:srgbClr val="0B67D5"/>
            </a:solidFill>
            <a:ln>
              <a:noFill/>
            </a:ln>
            <a:effectLst>
              <a:outerShdw blurRad="431800" dist="177800" dir="5400000" sx="98000" sy="98000" algn="ctr" rotWithShape="0">
                <a:srgbClr val="0B67D5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46367554-006D-4D49-9545-CFE6F5DBB8BD}"/>
                </a:ext>
              </a:extLst>
            </p:cNvPr>
            <p:cNvSpPr/>
            <p:nvPr/>
          </p:nvSpPr>
          <p:spPr>
            <a:xfrm rot="5400000">
              <a:off x="14878417" y="4431492"/>
              <a:ext cx="542403" cy="542403"/>
            </a:xfrm>
            <a:prstGeom prst="ellipse">
              <a:avLst/>
            </a:prstGeom>
            <a:solidFill>
              <a:srgbClr val="4EA1E5"/>
            </a:solidFill>
            <a:ln>
              <a:noFill/>
            </a:ln>
            <a:effectLst>
              <a:outerShdw blurRad="431800" dist="177800" dir="5400000" sx="98000" sy="98000" algn="ctr" rotWithShape="0">
                <a:srgbClr val="4EA1E5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5" name="椭圆 164">
              <a:extLst>
                <a:ext uri="{FF2B5EF4-FFF2-40B4-BE49-F238E27FC236}">
                  <a16:creationId xmlns:a16="http://schemas.microsoft.com/office/drawing/2014/main" id="{FE0C3ABF-0517-4A1A-AA88-DBCB38068E00}"/>
                </a:ext>
              </a:extLst>
            </p:cNvPr>
            <p:cNvSpPr/>
            <p:nvPr/>
          </p:nvSpPr>
          <p:spPr>
            <a:xfrm rot="5400000">
              <a:off x="14032019" y="4431491"/>
              <a:ext cx="542403" cy="542403"/>
            </a:xfrm>
            <a:prstGeom prst="ellipse">
              <a:avLst/>
            </a:prstGeom>
            <a:solidFill>
              <a:srgbClr val="47E1F3"/>
            </a:solidFill>
            <a:ln>
              <a:noFill/>
            </a:ln>
            <a:effectLst>
              <a:outerShdw blurRad="431800" dist="177800" dir="5400000" sx="98000" sy="98000" algn="ctr" rotWithShape="0">
                <a:srgbClr val="47E1F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6EAF7F02-7F89-40D4-A4E5-D11FE1592F47}"/>
                </a:ext>
              </a:extLst>
            </p:cNvPr>
            <p:cNvGrpSpPr/>
            <p:nvPr/>
          </p:nvGrpSpPr>
          <p:grpSpPr>
            <a:xfrm rot="5400000">
              <a:off x="15205616" y="3040733"/>
              <a:ext cx="3115961" cy="547385"/>
              <a:chOff x="695325" y="-1386840"/>
              <a:chExt cx="6478685" cy="1138118"/>
            </a:xfrm>
          </p:grpSpPr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E7FBFF6C-A61B-45A2-8194-DD6CE49BE549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8A1B07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A1B07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9B892CE3-ED90-4A60-923E-53E1AF937A2C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3704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3704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26DCD2F2-90CC-42EF-844B-6AF92AF831CF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7A7A4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7A7A4E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7" name="椭圆 176">
                <a:extLst>
                  <a:ext uri="{FF2B5EF4-FFF2-40B4-BE49-F238E27FC236}">
                    <a16:creationId xmlns:a16="http://schemas.microsoft.com/office/drawing/2014/main" id="{6BCB9BE7-A3FB-4276-A00D-9F1501697F21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CFA8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CFA86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8" name="椭圆 177">
                <a:extLst>
                  <a:ext uri="{FF2B5EF4-FFF2-40B4-BE49-F238E27FC236}">
                    <a16:creationId xmlns:a16="http://schemas.microsoft.com/office/drawing/2014/main" id="{D17C3F47-2B72-4E42-B41F-C333D3BF71EB}"/>
                  </a:ext>
                </a:extLst>
              </p:cNvPr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40151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40151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C91C0209-743C-4F41-815B-FC6D1D57D55C}"/>
                </a:ext>
              </a:extLst>
            </p:cNvPr>
            <p:cNvGrpSpPr/>
            <p:nvPr/>
          </p:nvGrpSpPr>
          <p:grpSpPr>
            <a:xfrm rot="5400000">
              <a:off x="15907687" y="3043992"/>
              <a:ext cx="3115961" cy="547385"/>
              <a:chOff x="695325" y="-1386840"/>
              <a:chExt cx="6478685" cy="1138118"/>
            </a:xfrm>
          </p:grpSpPr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8F964445-D62F-435D-BD41-694AC7FFD9E5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8A1B07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A1B07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49999DEF-ADED-4B65-BCD4-0E5ADF5CBA76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3704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3704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DAC58079-6628-4F58-A5A0-7EF8E7B71DF5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7A7A4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7A7A4E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36ED97A9-8558-4E7D-8EFB-F815560D6336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CFA8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CFA86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223936E2-A0F0-4C93-BAE5-11DE1BE75B71}"/>
                  </a:ext>
                </a:extLst>
              </p:cNvPr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40151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40151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7A3AF1C0-FEB0-4864-B255-8A517FB33629}"/>
                </a:ext>
              </a:extLst>
            </p:cNvPr>
            <p:cNvSpPr txBox="1"/>
            <p:nvPr/>
          </p:nvSpPr>
          <p:spPr>
            <a:xfrm>
              <a:off x="14766656" y="985520"/>
              <a:ext cx="161148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6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配色表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477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5" r:id="rId2"/>
    <p:sldLayoutId id="2147483656" r:id="rId3"/>
    <p:sldLayoutId id="2147483658" r:id="rId4"/>
    <p:sldLayoutId id="2147483659" r:id="rId5"/>
    <p:sldLayoutId id="2147483660" r:id="rId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berner/fuser" TargetMode="External"/><Relationship Id="rId2" Type="http://schemas.openxmlformats.org/officeDocument/2006/relationships/hyperlink" Target="https://github.com/trussed-dev/littlefs2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rs/fuser/latest/fuser/trait.Filesystem.htm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microsoft.com/office/2007/relationships/hdphoto" Target="../media/hdphoto5.wdp"/><Relationship Id="rId4" Type="http://schemas.openxmlformats.org/officeDocument/2006/relationships/image" Target="../media/image15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9E18E-C392-40B1-90F2-27270F065AD1}"/>
              </a:ext>
            </a:extLst>
          </p:cNvPr>
          <p:cNvSpPr txBox="1"/>
          <p:nvPr/>
        </p:nvSpPr>
        <p:spPr>
          <a:xfrm>
            <a:off x="4281377" y="3575925"/>
            <a:ext cx="36292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清华大学计算机系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366702-16E4-4CF7-BD85-B16CB6BB4953}"/>
              </a:ext>
            </a:extLst>
          </p:cNvPr>
          <p:cNvSpPr txBox="1"/>
          <p:nvPr/>
        </p:nvSpPr>
        <p:spPr>
          <a:xfrm>
            <a:off x="2730704" y="1927858"/>
            <a:ext cx="673059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4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10800000" scaled="0"/>
                </a:gradFill>
                <a:latin typeface="+mj-ea"/>
                <a:ea typeface="+mj-ea"/>
              </a:rPr>
              <a:t>LITTLEFS</a:t>
            </a:r>
            <a:r>
              <a:rPr lang="zh-CN" altLang="en-US" sz="44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10800000" scaled="0"/>
                </a:gradFill>
                <a:latin typeface="+mj-ea"/>
                <a:ea typeface="+mj-ea"/>
              </a:rPr>
              <a:t>的</a:t>
            </a:r>
            <a:r>
              <a:rPr lang="en-US" altLang="zh-CN" sz="44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10800000" scaled="0"/>
                </a:gradFill>
                <a:latin typeface="+mj-ea"/>
                <a:ea typeface="+mj-ea"/>
              </a:rPr>
              <a:t>RUST</a:t>
            </a:r>
            <a:r>
              <a:rPr lang="zh-CN" altLang="en-US" sz="44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10800000" scaled="0"/>
                </a:gradFill>
                <a:latin typeface="+mj-ea"/>
                <a:ea typeface="+mj-ea"/>
              </a:rPr>
              <a:t>实现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0F8544-0C29-4BB5-B966-02CE580128BB}"/>
              </a:ext>
            </a:extLst>
          </p:cNvPr>
          <p:cNvGrpSpPr/>
          <p:nvPr/>
        </p:nvGrpSpPr>
        <p:grpSpPr>
          <a:xfrm>
            <a:off x="1592284" y="2161048"/>
            <a:ext cx="9007433" cy="156509"/>
            <a:chOff x="1592284" y="2241364"/>
            <a:chExt cx="9007433" cy="156509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A295D7A-0B3A-4136-A701-1A65EB1CA174}"/>
                </a:ext>
              </a:extLst>
            </p:cNvPr>
            <p:cNvGrpSpPr/>
            <p:nvPr/>
          </p:nvGrpSpPr>
          <p:grpSpPr>
            <a:xfrm>
              <a:off x="9505355" y="2241364"/>
              <a:ext cx="1094362" cy="104339"/>
              <a:chOff x="7333200" y="2135941"/>
              <a:chExt cx="1094362" cy="104339"/>
            </a:xfrm>
            <a:gradFill>
              <a:gsLst>
                <a:gs pos="0">
                  <a:schemeClr val="accent1">
                    <a:lumMod val="15000"/>
                    <a:lumOff val="8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p:grpSpPr>
          <p:sp>
            <p:nvSpPr>
              <p:cNvPr id="15" name="平行四边形 14">
                <a:extLst>
                  <a:ext uri="{FF2B5EF4-FFF2-40B4-BE49-F238E27FC236}">
                    <a16:creationId xmlns:a16="http://schemas.microsoft.com/office/drawing/2014/main" id="{3C48B17D-1E62-4E97-A314-6DD559E2965D}"/>
                  </a:ext>
                </a:extLst>
              </p:cNvPr>
              <p:cNvSpPr/>
              <p:nvPr/>
            </p:nvSpPr>
            <p:spPr>
              <a:xfrm>
                <a:off x="7333200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  <p:sp>
            <p:nvSpPr>
              <p:cNvPr id="16" name="平行四边形 15">
                <a:extLst>
                  <a:ext uri="{FF2B5EF4-FFF2-40B4-BE49-F238E27FC236}">
                    <a16:creationId xmlns:a16="http://schemas.microsoft.com/office/drawing/2014/main" id="{4373B488-B156-4438-A34B-0AD966039194}"/>
                  </a:ext>
                </a:extLst>
              </p:cNvPr>
              <p:cNvSpPr/>
              <p:nvPr/>
            </p:nvSpPr>
            <p:spPr>
              <a:xfrm>
                <a:off x="7492329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F43EDD83-4640-4C3C-98D1-A61F562481C1}"/>
                  </a:ext>
                </a:extLst>
              </p:cNvPr>
              <p:cNvSpPr/>
              <p:nvPr/>
            </p:nvSpPr>
            <p:spPr>
              <a:xfrm>
                <a:off x="7651458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8C4FA27F-AA27-491E-8F64-1AFB93F31279}"/>
                  </a:ext>
                </a:extLst>
              </p:cNvPr>
              <p:cNvSpPr/>
              <p:nvPr/>
            </p:nvSpPr>
            <p:spPr>
              <a:xfrm>
                <a:off x="7810588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id="{47DD6507-A61E-4614-BFB4-D326D8A4A39A}"/>
                  </a:ext>
                </a:extLst>
              </p:cNvPr>
              <p:cNvSpPr/>
              <p:nvPr/>
            </p:nvSpPr>
            <p:spPr>
              <a:xfrm>
                <a:off x="7969717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  <p:sp>
            <p:nvSpPr>
              <p:cNvPr id="20" name="平行四边形 19">
                <a:extLst>
                  <a:ext uri="{FF2B5EF4-FFF2-40B4-BE49-F238E27FC236}">
                    <a16:creationId xmlns:a16="http://schemas.microsoft.com/office/drawing/2014/main" id="{34E9BE7B-C542-4EF6-986F-56C42CC5E034}"/>
                  </a:ext>
                </a:extLst>
              </p:cNvPr>
              <p:cNvSpPr/>
              <p:nvPr/>
            </p:nvSpPr>
            <p:spPr>
              <a:xfrm>
                <a:off x="8128846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34C4C98-5FE1-44F2-B03B-7EC985B882E5}"/>
                  </a:ext>
                </a:extLst>
              </p:cNvPr>
              <p:cNvSpPr/>
              <p:nvPr/>
            </p:nvSpPr>
            <p:spPr>
              <a:xfrm>
                <a:off x="8287975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6CC19F9-234B-462B-8ECA-8BA97847E78E}"/>
                </a:ext>
              </a:extLst>
            </p:cNvPr>
            <p:cNvGrpSpPr/>
            <p:nvPr/>
          </p:nvGrpSpPr>
          <p:grpSpPr>
            <a:xfrm>
              <a:off x="1592284" y="2293534"/>
              <a:ext cx="1094362" cy="104339"/>
              <a:chOff x="7333200" y="2135941"/>
              <a:chExt cx="1094362" cy="104339"/>
            </a:xfrm>
            <a:gradFill>
              <a:gsLst>
                <a:gs pos="0">
                  <a:schemeClr val="accent1">
                    <a:lumMod val="15000"/>
                    <a:lumOff val="85000"/>
                  </a:schemeClr>
                </a:gs>
                <a:gs pos="100000">
                  <a:schemeClr val="accent1"/>
                </a:gs>
              </a:gsLst>
              <a:lin ang="21540000" scaled="0"/>
            </a:gradFill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92958833-D7F4-4E79-8ADE-62328EB9BC3A}"/>
                  </a:ext>
                </a:extLst>
              </p:cNvPr>
              <p:cNvSpPr/>
              <p:nvPr/>
            </p:nvSpPr>
            <p:spPr>
              <a:xfrm>
                <a:off x="7333200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AE9C02A4-2C86-4E5C-AE99-F87D0334192C}"/>
                  </a:ext>
                </a:extLst>
              </p:cNvPr>
              <p:cNvSpPr/>
              <p:nvPr/>
            </p:nvSpPr>
            <p:spPr>
              <a:xfrm>
                <a:off x="7492329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9EF160A-C3F5-4F8B-BFFD-5A38108E7CDD}"/>
                  </a:ext>
                </a:extLst>
              </p:cNvPr>
              <p:cNvSpPr/>
              <p:nvPr/>
            </p:nvSpPr>
            <p:spPr>
              <a:xfrm>
                <a:off x="7651458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13D9D8F0-7A20-4E62-A754-3E63D419833A}"/>
                  </a:ext>
                </a:extLst>
              </p:cNvPr>
              <p:cNvSpPr/>
              <p:nvPr/>
            </p:nvSpPr>
            <p:spPr>
              <a:xfrm>
                <a:off x="7810588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  <p:sp>
            <p:nvSpPr>
              <p:cNvPr id="12" name="平行四边形 11">
                <a:extLst>
                  <a:ext uri="{FF2B5EF4-FFF2-40B4-BE49-F238E27FC236}">
                    <a16:creationId xmlns:a16="http://schemas.microsoft.com/office/drawing/2014/main" id="{90A6AD8A-5167-4282-8100-B22888BE2AC0}"/>
                  </a:ext>
                </a:extLst>
              </p:cNvPr>
              <p:cNvSpPr/>
              <p:nvPr/>
            </p:nvSpPr>
            <p:spPr>
              <a:xfrm>
                <a:off x="7969717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1D316416-C3BF-4E93-ACF1-CDEBD579439C}"/>
                  </a:ext>
                </a:extLst>
              </p:cNvPr>
              <p:cNvSpPr/>
              <p:nvPr/>
            </p:nvSpPr>
            <p:spPr>
              <a:xfrm>
                <a:off x="8128846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FB2729EB-20B0-4871-9455-157C29CA9AA2}"/>
                  </a:ext>
                </a:extLst>
              </p:cNvPr>
              <p:cNvSpPr/>
              <p:nvPr/>
            </p:nvSpPr>
            <p:spPr>
              <a:xfrm>
                <a:off x="8287975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</p:grpSp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020C25DD-2EB5-4962-A462-99A633A1DB9A}"/>
              </a:ext>
            </a:extLst>
          </p:cNvPr>
          <p:cNvSpPr/>
          <p:nvPr/>
        </p:nvSpPr>
        <p:spPr>
          <a:xfrm>
            <a:off x="2453917" y="5189799"/>
            <a:ext cx="7284167" cy="533318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080" tIns="55041" rIns="110080" bIns="55041" rtlCol="0" anchor="ctr"/>
          <a:lstStyle/>
          <a:p>
            <a:pPr algn="ctr" defTabSz="737372"/>
            <a:endParaRPr lang="zh-CN" altLang="en-US" sz="2167">
              <a:solidFill>
                <a:srgbClr val="FFFFFF"/>
              </a:solidFill>
              <a:latin typeface="微软雅黑 Light"/>
              <a:ea typeface="微软雅黑 Ligh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8F169F6-1938-4299-89AF-5C5941B60A05}"/>
              </a:ext>
            </a:extLst>
          </p:cNvPr>
          <p:cNvSpPr txBox="1"/>
          <p:nvPr/>
        </p:nvSpPr>
        <p:spPr>
          <a:xfrm>
            <a:off x="7111632" y="5305380"/>
            <a:ext cx="179536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000" dirty="0"/>
              <a:t>指导老师：向勇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EE61903-E262-449D-8116-3435B59401E2}"/>
              </a:ext>
            </a:extLst>
          </p:cNvPr>
          <p:cNvSpPr txBox="1"/>
          <p:nvPr/>
        </p:nvSpPr>
        <p:spPr>
          <a:xfrm>
            <a:off x="3324836" y="5303146"/>
            <a:ext cx="20518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000" dirty="0"/>
              <a:t>答辩学生：段津荣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2D721AC3-1D12-46FB-8792-DCA18D33A258}"/>
              </a:ext>
            </a:extLst>
          </p:cNvPr>
          <p:cNvSpPr/>
          <p:nvPr/>
        </p:nvSpPr>
        <p:spPr>
          <a:xfrm>
            <a:off x="2488685" y="5190375"/>
            <a:ext cx="533070" cy="53331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080" tIns="55041" rIns="110080" bIns="55041" rtlCol="0" anchor="ctr"/>
          <a:lstStyle/>
          <a:p>
            <a:pPr algn="ctr" defTabSz="737372"/>
            <a:endParaRPr lang="zh-CN" altLang="en-US" sz="2167">
              <a:solidFill>
                <a:srgbClr val="FFFFFF"/>
              </a:solidFill>
              <a:latin typeface="微软雅黑 Light"/>
              <a:ea typeface="微软雅黑 Light"/>
            </a:endParaRPr>
          </a:p>
        </p:txBody>
      </p:sp>
      <p:pic>
        <p:nvPicPr>
          <p:cNvPr id="26" name="图形 25">
            <a:extLst>
              <a:ext uri="{FF2B5EF4-FFF2-40B4-BE49-F238E27FC236}">
                <a16:creationId xmlns:a16="http://schemas.microsoft.com/office/drawing/2014/main" id="{B2ED98FA-A43B-4674-BA7B-EB789EB0A8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7405" y="5299219"/>
            <a:ext cx="315630" cy="315630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406B1083-81E5-4ABB-A748-E1F99CCC0B3E}"/>
              </a:ext>
            </a:extLst>
          </p:cNvPr>
          <p:cNvSpPr/>
          <p:nvPr/>
        </p:nvSpPr>
        <p:spPr>
          <a:xfrm>
            <a:off x="6275480" y="5193185"/>
            <a:ext cx="533070" cy="53331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080" tIns="55041" rIns="110080" bIns="55041" rtlCol="0" anchor="ctr"/>
          <a:lstStyle/>
          <a:p>
            <a:pPr algn="ctr" defTabSz="737372"/>
            <a:endParaRPr lang="zh-CN" altLang="en-US" sz="2167">
              <a:solidFill>
                <a:srgbClr val="FFFFFF"/>
              </a:solidFill>
              <a:latin typeface="微软雅黑 Light"/>
              <a:ea typeface="微软雅黑 Light"/>
            </a:endParaRPr>
          </a:p>
        </p:txBody>
      </p:sp>
      <p:pic>
        <p:nvPicPr>
          <p:cNvPr id="28" name="图形 27">
            <a:extLst>
              <a:ext uri="{FF2B5EF4-FFF2-40B4-BE49-F238E27FC236}">
                <a16:creationId xmlns:a16="http://schemas.microsoft.com/office/drawing/2014/main" id="{F4E87F2F-1685-4C54-81A0-5FD13B9D89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5893" y="5303146"/>
            <a:ext cx="312244" cy="31224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24EEC9E-11D1-AD9A-4926-A21079E0A3F3}"/>
              </a:ext>
            </a:extLst>
          </p:cNvPr>
          <p:cNvSpPr txBox="1"/>
          <p:nvPr/>
        </p:nvSpPr>
        <p:spPr>
          <a:xfrm>
            <a:off x="11464965" y="6308725"/>
            <a:ext cx="2885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alpha val="53000"/>
                  </a:schemeClr>
                </a:solidFill>
                <a:latin typeface="+mj-lt"/>
                <a:ea typeface="演示秋鸿楷" panose="00000500000000000000" pitchFamily="2" charset="-122"/>
              </a:rPr>
              <a:t>00</a:t>
            </a:r>
            <a:endParaRPr lang="zh-CN" altLang="en-US" sz="2000" dirty="0">
              <a:solidFill>
                <a:schemeClr val="bg1">
                  <a:alpha val="53000"/>
                </a:schemeClr>
              </a:solidFill>
              <a:latin typeface="+mj-lt"/>
              <a:ea typeface="演示秋鸿楷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326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5D5E0-B797-33F2-5CDB-666EDA531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CDD5378-897A-4085-D523-5DA11D62D61F}"/>
              </a:ext>
            </a:extLst>
          </p:cNvPr>
          <p:cNvGrpSpPr/>
          <p:nvPr/>
        </p:nvGrpSpPr>
        <p:grpSpPr>
          <a:xfrm>
            <a:off x="4559" y="6093313"/>
            <a:ext cx="12230138" cy="1207375"/>
            <a:chOff x="4559" y="6093313"/>
            <a:chExt cx="12230138" cy="1207375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068C890-1FB3-1C1C-54A6-0D6BCD646BBD}"/>
                </a:ext>
              </a:extLst>
            </p:cNvPr>
            <p:cNvSpPr/>
            <p:nvPr userDrawn="1"/>
          </p:nvSpPr>
          <p:spPr>
            <a:xfrm rot="21348975">
              <a:off x="4559" y="6093313"/>
              <a:ext cx="12230138" cy="1207270"/>
            </a:xfrm>
            <a:custGeom>
              <a:avLst/>
              <a:gdLst>
                <a:gd name="connsiteX0" fmla="*/ 12230138 w 12230138"/>
                <a:gd name="connsiteY0" fmla="*/ 241748 h 1207270"/>
                <a:gd name="connsiteX1" fmla="*/ 12159510 w 12230138"/>
                <a:gd name="connsiteY1" fmla="*/ 1207270 h 1207270"/>
                <a:gd name="connsiteX2" fmla="*/ 0 w 12230138"/>
                <a:gd name="connsiteY2" fmla="*/ 317799 h 1207270"/>
                <a:gd name="connsiteX3" fmla="*/ 23247 w 12230138"/>
                <a:gd name="connsiteY3" fmla="*/ 0 h 1207270"/>
                <a:gd name="connsiteX4" fmla="*/ 485853 w 12230138"/>
                <a:gd name="connsiteY4" fmla="*/ 71819 h 1207270"/>
                <a:gd name="connsiteX5" fmla="*/ 7056737 w 12230138"/>
                <a:gd name="connsiteY5" fmla="*/ 494586 h 1207270"/>
                <a:gd name="connsiteX6" fmla="*/ 11977814 w 12230138"/>
                <a:gd name="connsiteY6" fmla="*/ 268620 h 120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0138" h="1207270">
                  <a:moveTo>
                    <a:pt x="12230138" y="241748"/>
                  </a:moveTo>
                  <a:lnTo>
                    <a:pt x="12159510" y="1207270"/>
                  </a:lnTo>
                  <a:lnTo>
                    <a:pt x="0" y="317799"/>
                  </a:lnTo>
                  <a:lnTo>
                    <a:pt x="23247" y="0"/>
                  </a:lnTo>
                  <a:lnTo>
                    <a:pt x="485853" y="71819"/>
                  </a:lnTo>
                  <a:cubicBezTo>
                    <a:pt x="2340259" y="338041"/>
                    <a:pt x="4607941" y="494585"/>
                    <a:pt x="7056737" y="494586"/>
                  </a:cubicBezTo>
                  <a:cubicBezTo>
                    <a:pt x="8819871" y="494586"/>
                    <a:pt x="10489115" y="413433"/>
                    <a:pt x="11977814" y="26862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0DBC374-D73E-437C-1ADF-E7E55E5FFD61}"/>
                </a:ext>
              </a:extLst>
            </p:cNvPr>
            <p:cNvSpPr/>
            <p:nvPr/>
          </p:nvSpPr>
          <p:spPr>
            <a:xfrm rot="21348975">
              <a:off x="6888" y="6157094"/>
              <a:ext cx="12224929" cy="1143594"/>
            </a:xfrm>
            <a:custGeom>
              <a:avLst/>
              <a:gdLst>
                <a:gd name="connsiteX0" fmla="*/ 12224929 w 12224929"/>
                <a:gd name="connsiteY0" fmla="*/ 249289 h 1143594"/>
                <a:gd name="connsiteX1" fmla="*/ 12159511 w 12224929"/>
                <a:gd name="connsiteY1" fmla="*/ 1143594 h 1143594"/>
                <a:gd name="connsiteX2" fmla="*/ 0 w 12224929"/>
                <a:gd name="connsiteY2" fmla="*/ 254122 h 1143594"/>
                <a:gd name="connsiteX3" fmla="*/ 18589 w 12224929"/>
                <a:gd name="connsiteY3" fmla="*/ 0 h 1143594"/>
                <a:gd name="connsiteX4" fmla="*/ 568648 w 12224929"/>
                <a:gd name="connsiteY4" fmla="*/ 80902 h 1143594"/>
                <a:gd name="connsiteX5" fmla="*/ 7132322 w 12224929"/>
                <a:gd name="connsiteY5" fmla="*/ 480979 h 1143594"/>
                <a:gd name="connsiteX6" fmla="*/ 12047999 w 12224929"/>
                <a:gd name="connsiteY6" fmla="*/ 267141 h 1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4929" h="1143594">
                  <a:moveTo>
                    <a:pt x="12224929" y="249289"/>
                  </a:moveTo>
                  <a:lnTo>
                    <a:pt x="12159511" y="1143594"/>
                  </a:lnTo>
                  <a:lnTo>
                    <a:pt x="0" y="254122"/>
                  </a:lnTo>
                  <a:lnTo>
                    <a:pt x="18589" y="0"/>
                  </a:lnTo>
                  <a:lnTo>
                    <a:pt x="568648" y="80902"/>
                  </a:lnTo>
                  <a:cubicBezTo>
                    <a:pt x="2421019" y="332836"/>
                    <a:pt x="4686213" y="480979"/>
                    <a:pt x="7132322" y="480979"/>
                  </a:cubicBezTo>
                  <a:cubicBezTo>
                    <a:pt x="8893521" y="480979"/>
                    <a:pt x="10560933" y="404182"/>
                    <a:pt x="12047999" y="2671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7C9D807-0E87-6B9B-7A94-FF2F05852ECA}"/>
              </a:ext>
            </a:extLst>
          </p:cNvPr>
          <p:cNvSpPr txBox="1"/>
          <p:nvPr/>
        </p:nvSpPr>
        <p:spPr>
          <a:xfrm>
            <a:off x="11464965" y="6308725"/>
            <a:ext cx="2885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alpha val="53000"/>
                  </a:schemeClr>
                </a:solidFill>
                <a:latin typeface="+mj-lt"/>
                <a:ea typeface="演示秋鸿楷" panose="00000500000000000000" pitchFamily="2" charset="-122"/>
              </a:rPr>
              <a:t>09</a:t>
            </a:r>
            <a:endParaRPr lang="zh-CN" altLang="en-US" sz="2000" dirty="0">
              <a:solidFill>
                <a:schemeClr val="bg1">
                  <a:alpha val="53000"/>
                </a:schemeClr>
              </a:solidFill>
              <a:latin typeface="+mj-lt"/>
              <a:ea typeface="演示秋鸿楷" panose="000005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121C42B-0BD7-43C1-91C1-EA40831D7DE0}"/>
              </a:ext>
            </a:extLst>
          </p:cNvPr>
          <p:cNvGrpSpPr/>
          <p:nvPr/>
        </p:nvGrpSpPr>
        <p:grpSpPr>
          <a:xfrm>
            <a:off x="587375" y="672887"/>
            <a:ext cx="2342515" cy="492443"/>
            <a:chOff x="1158240" y="672887"/>
            <a:chExt cx="2342515" cy="492443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4E580BA-2EA9-D39B-180A-510C780CC52E}"/>
                </a:ext>
              </a:extLst>
            </p:cNvPr>
            <p:cNvSpPr txBox="1"/>
            <p:nvPr/>
          </p:nvSpPr>
          <p:spPr>
            <a:xfrm>
              <a:off x="1158240" y="672887"/>
              <a:ext cx="589905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zh-CN" sz="3200" b="1" dirty="0">
                  <a:gradFill>
                    <a:gsLst>
                      <a:gs pos="50000">
                        <a:schemeClr val="accent1">
                          <a:lumMod val="88000"/>
                          <a:lumOff val="12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rPr>
                <a:t>3.1</a:t>
              </a:r>
              <a:endParaRPr lang="zh-CN" altLang="en-US" sz="3200" b="1" dirty="0">
                <a:gradFill>
                  <a:gsLst>
                    <a:gs pos="50000">
                      <a:schemeClr val="accent1">
                        <a:lumMod val="88000"/>
                        <a:lumOff val="12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2F04739-A08D-9CBD-B2F8-1DD5B5CF9293}"/>
                </a:ext>
              </a:extLst>
            </p:cNvPr>
            <p:cNvSpPr txBox="1"/>
            <p:nvPr/>
          </p:nvSpPr>
          <p:spPr>
            <a:xfrm>
              <a:off x="1859280" y="672887"/>
              <a:ext cx="1641475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3200" dirty="0">
                  <a:gradFill>
                    <a:gsLst>
                      <a:gs pos="50000">
                        <a:schemeClr val="accent1">
                          <a:lumMod val="88000"/>
                          <a:lumOff val="12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  <a:latin typeface="+mj-ea"/>
                  <a:ea typeface="+mj-ea"/>
                </a:rPr>
                <a:t>进度自检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1518D31-A388-A52F-9D08-198E790DE1EA}"/>
              </a:ext>
            </a:extLst>
          </p:cNvPr>
          <p:cNvSpPr txBox="1"/>
          <p:nvPr/>
        </p:nvSpPr>
        <p:spPr>
          <a:xfrm>
            <a:off x="1177280" y="1653596"/>
            <a:ext cx="9795969" cy="1449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完全、足额的实现开题报告的研究计划目标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留下数量充足、高质量、完全公开的文字记录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343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002DF-EBB3-FC22-8CFC-285A65FD7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63BEC8D-90F0-022E-6327-B046028AE2BB}"/>
              </a:ext>
            </a:extLst>
          </p:cNvPr>
          <p:cNvGrpSpPr/>
          <p:nvPr/>
        </p:nvGrpSpPr>
        <p:grpSpPr>
          <a:xfrm>
            <a:off x="4559" y="6093313"/>
            <a:ext cx="12230138" cy="1207375"/>
            <a:chOff x="4559" y="6093313"/>
            <a:chExt cx="12230138" cy="1207375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0CE8DEFC-6EAE-1F2F-2C7E-68B6DEB3DEE3}"/>
                </a:ext>
              </a:extLst>
            </p:cNvPr>
            <p:cNvSpPr/>
            <p:nvPr userDrawn="1"/>
          </p:nvSpPr>
          <p:spPr>
            <a:xfrm rot="21348975">
              <a:off x="4559" y="6093313"/>
              <a:ext cx="12230138" cy="1207270"/>
            </a:xfrm>
            <a:custGeom>
              <a:avLst/>
              <a:gdLst>
                <a:gd name="connsiteX0" fmla="*/ 12230138 w 12230138"/>
                <a:gd name="connsiteY0" fmla="*/ 241748 h 1207270"/>
                <a:gd name="connsiteX1" fmla="*/ 12159510 w 12230138"/>
                <a:gd name="connsiteY1" fmla="*/ 1207270 h 1207270"/>
                <a:gd name="connsiteX2" fmla="*/ 0 w 12230138"/>
                <a:gd name="connsiteY2" fmla="*/ 317799 h 1207270"/>
                <a:gd name="connsiteX3" fmla="*/ 23247 w 12230138"/>
                <a:gd name="connsiteY3" fmla="*/ 0 h 1207270"/>
                <a:gd name="connsiteX4" fmla="*/ 485853 w 12230138"/>
                <a:gd name="connsiteY4" fmla="*/ 71819 h 1207270"/>
                <a:gd name="connsiteX5" fmla="*/ 7056737 w 12230138"/>
                <a:gd name="connsiteY5" fmla="*/ 494586 h 1207270"/>
                <a:gd name="connsiteX6" fmla="*/ 11977814 w 12230138"/>
                <a:gd name="connsiteY6" fmla="*/ 268620 h 120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0138" h="1207270">
                  <a:moveTo>
                    <a:pt x="12230138" y="241748"/>
                  </a:moveTo>
                  <a:lnTo>
                    <a:pt x="12159510" y="1207270"/>
                  </a:lnTo>
                  <a:lnTo>
                    <a:pt x="0" y="317799"/>
                  </a:lnTo>
                  <a:lnTo>
                    <a:pt x="23247" y="0"/>
                  </a:lnTo>
                  <a:lnTo>
                    <a:pt x="485853" y="71819"/>
                  </a:lnTo>
                  <a:cubicBezTo>
                    <a:pt x="2340259" y="338041"/>
                    <a:pt x="4607941" y="494585"/>
                    <a:pt x="7056737" y="494586"/>
                  </a:cubicBezTo>
                  <a:cubicBezTo>
                    <a:pt x="8819871" y="494586"/>
                    <a:pt x="10489115" y="413433"/>
                    <a:pt x="11977814" y="26862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1AF0B15-FB5E-32AC-1BEA-AF393FA4C1C3}"/>
                </a:ext>
              </a:extLst>
            </p:cNvPr>
            <p:cNvSpPr/>
            <p:nvPr/>
          </p:nvSpPr>
          <p:spPr>
            <a:xfrm rot="21348975">
              <a:off x="6888" y="6157094"/>
              <a:ext cx="12224929" cy="1143594"/>
            </a:xfrm>
            <a:custGeom>
              <a:avLst/>
              <a:gdLst>
                <a:gd name="connsiteX0" fmla="*/ 12224929 w 12224929"/>
                <a:gd name="connsiteY0" fmla="*/ 249289 h 1143594"/>
                <a:gd name="connsiteX1" fmla="*/ 12159511 w 12224929"/>
                <a:gd name="connsiteY1" fmla="*/ 1143594 h 1143594"/>
                <a:gd name="connsiteX2" fmla="*/ 0 w 12224929"/>
                <a:gd name="connsiteY2" fmla="*/ 254122 h 1143594"/>
                <a:gd name="connsiteX3" fmla="*/ 18589 w 12224929"/>
                <a:gd name="connsiteY3" fmla="*/ 0 h 1143594"/>
                <a:gd name="connsiteX4" fmla="*/ 568648 w 12224929"/>
                <a:gd name="connsiteY4" fmla="*/ 80902 h 1143594"/>
                <a:gd name="connsiteX5" fmla="*/ 7132322 w 12224929"/>
                <a:gd name="connsiteY5" fmla="*/ 480979 h 1143594"/>
                <a:gd name="connsiteX6" fmla="*/ 12047999 w 12224929"/>
                <a:gd name="connsiteY6" fmla="*/ 267141 h 1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4929" h="1143594">
                  <a:moveTo>
                    <a:pt x="12224929" y="249289"/>
                  </a:moveTo>
                  <a:lnTo>
                    <a:pt x="12159511" y="1143594"/>
                  </a:lnTo>
                  <a:lnTo>
                    <a:pt x="0" y="254122"/>
                  </a:lnTo>
                  <a:lnTo>
                    <a:pt x="18589" y="0"/>
                  </a:lnTo>
                  <a:lnTo>
                    <a:pt x="568648" y="80902"/>
                  </a:lnTo>
                  <a:cubicBezTo>
                    <a:pt x="2421019" y="332836"/>
                    <a:pt x="4686213" y="480979"/>
                    <a:pt x="7132322" y="480979"/>
                  </a:cubicBezTo>
                  <a:cubicBezTo>
                    <a:pt x="8893521" y="480979"/>
                    <a:pt x="10560933" y="404182"/>
                    <a:pt x="12047999" y="2671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3FEC21-265F-9478-9C2D-5B74CB84AA3B}"/>
              </a:ext>
            </a:extLst>
          </p:cNvPr>
          <p:cNvSpPr txBox="1"/>
          <p:nvPr/>
        </p:nvSpPr>
        <p:spPr>
          <a:xfrm>
            <a:off x="11464965" y="6308725"/>
            <a:ext cx="2885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alpha val="53000"/>
                  </a:schemeClr>
                </a:solidFill>
                <a:latin typeface="+mj-lt"/>
                <a:ea typeface="演示秋鸿楷" panose="00000500000000000000" pitchFamily="2" charset="-122"/>
              </a:rPr>
              <a:t>09</a:t>
            </a:r>
            <a:endParaRPr lang="zh-CN" altLang="en-US" sz="2000" dirty="0">
              <a:solidFill>
                <a:schemeClr val="bg1">
                  <a:alpha val="53000"/>
                </a:schemeClr>
              </a:solidFill>
              <a:latin typeface="+mj-lt"/>
              <a:ea typeface="演示秋鸿楷" panose="000005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2B11FD0-AF9A-292E-8FCF-1BD547338624}"/>
              </a:ext>
            </a:extLst>
          </p:cNvPr>
          <p:cNvGrpSpPr/>
          <p:nvPr/>
        </p:nvGrpSpPr>
        <p:grpSpPr>
          <a:xfrm>
            <a:off x="587375" y="672887"/>
            <a:ext cx="2342515" cy="492443"/>
            <a:chOff x="1158240" y="672887"/>
            <a:chExt cx="2342515" cy="492443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45E0883-7EAC-1675-B74D-FAD8E09BD4ED}"/>
                </a:ext>
              </a:extLst>
            </p:cNvPr>
            <p:cNvSpPr txBox="1"/>
            <p:nvPr/>
          </p:nvSpPr>
          <p:spPr>
            <a:xfrm>
              <a:off x="1158240" y="672887"/>
              <a:ext cx="589905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zh-CN" sz="3200" b="1" dirty="0">
                  <a:gradFill>
                    <a:gsLst>
                      <a:gs pos="50000">
                        <a:schemeClr val="accent1">
                          <a:lumMod val="88000"/>
                          <a:lumOff val="12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rPr>
                <a:t>3.2</a:t>
              </a:r>
              <a:endParaRPr lang="zh-CN" altLang="en-US" sz="3200" b="1" dirty="0">
                <a:gradFill>
                  <a:gsLst>
                    <a:gs pos="50000">
                      <a:schemeClr val="accent1">
                        <a:lumMod val="88000"/>
                        <a:lumOff val="12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B5195A5-48E6-46FE-C07E-9670D3F82BF6}"/>
                </a:ext>
              </a:extLst>
            </p:cNvPr>
            <p:cNvSpPr txBox="1"/>
            <p:nvPr/>
          </p:nvSpPr>
          <p:spPr>
            <a:xfrm>
              <a:off x="1859280" y="672887"/>
              <a:ext cx="1641475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3200" dirty="0">
                  <a:gradFill>
                    <a:gsLst>
                      <a:gs pos="50000">
                        <a:schemeClr val="accent1">
                          <a:lumMod val="88000"/>
                          <a:lumOff val="12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  <a:latin typeface="+mj-ea"/>
                  <a:ea typeface="+mj-ea"/>
                </a:rPr>
                <a:t>计划调整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596FB03-5E9E-2BB2-B47A-6527148E4C00}"/>
              </a:ext>
            </a:extLst>
          </p:cNvPr>
          <p:cNvSpPr txBox="1"/>
          <p:nvPr/>
        </p:nvSpPr>
        <p:spPr>
          <a:xfrm>
            <a:off x="1177280" y="1653596"/>
            <a:ext cx="9795969" cy="44052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随着研究的实际展开，开题时定下的计划与目标存在不合理指出，需要调整：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研究重点应该是完整、高质量的实现易于调用的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littlefs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rust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实现。这种情况下，封装为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ArceOS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等实际使用场景的模块不应是毕设内容的一部分，在目标文件系统合理完成的情况下，封装方应该仅需非常小的工作就能够使用此文件系统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内部设计本希望参考</a:t>
            </a:r>
            <a:r>
              <a:rPr lang="en-US" altLang="zh-CN" sz="2000" b="1" i="0" dirty="0">
                <a:effectLst/>
                <a:latin typeface="Source Sans Pro" panose="020F0502020204030204" pitchFamily="34" charset="0"/>
                <a:hlinkClick r:id="rId2"/>
              </a:rPr>
              <a:t>littleFS2</a:t>
            </a:r>
            <a:r>
              <a:rPr lang="zh-CN" altLang="en-US" sz="2000" b="1" i="0" dirty="0">
                <a:effectLst/>
                <a:latin typeface="Source Sans Pro" panose="020F0502020204030204" pitchFamily="34" charset="0"/>
              </a:rPr>
              <a:t>，</a:t>
            </a:r>
            <a:r>
              <a:rPr lang="zh-CN" altLang="en-US" sz="2000" i="0" dirty="0">
                <a:effectLst/>
                <a:latin typeface="Source Sans Pro" panose="020F0502020204030204" pitchFamily="34" charset="0"/>
              </a:rPr>
              <a:t>但经研究，</a:t>
            </a:r>
            <a:r>
              <a:rPr lang="zh-CN" altLang="en-US" sz="2000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zh-CN" sz="2000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lit</a:t>
            </a:r>
            <a:r>
              <a:rPr lang="en-US" altLang="zh-CN" sz="2000" b="0" i="0" dirty="0">
                <a:effectLst/>
                <a:latin typeface="Source Sans Pro" panose="020B0503030403020204" pitchFamily="34" charset="0"/>
              </a:rPr>
              <a:t>tleFS2</a:t>
            </a:r>
            <a:r>
              <a:rPr lang="zh-CN" altLang="en-US" sz="2000" b="0" i="0" dirty="0">
                <a:effectLst/>
                <a:latin typeface="Source Sans Pro" panose="020B0503030403020204" pitchFamily="34" charset="0"/>
              </a:rPr>
              <a:t>只是一个密码产品公司内部使用的文件系统，且</a:t>
            </a:r>
            <a:r>
              <a:rPr lang="en-US" altLang="zh-CN" sz="2000" b="0" i="0" dirty="0" err="1">
                <a:effectLst/>
                <a:latin typeface="Source Sans Pro" panose="020B0503030403020204" pitchFamily="34" charset="0"/>
              </a:rPr>
              <a:t>littleFS</a:t>
            </a:r>
            <a:r>
              <a:rPr lang="zh-CN" altLang="en-US" sz="2000" b="0" i="0" dirty="0">
                <a:effectLst/>
                <a:latin typeface="Source Sans Pro" panose="020B0503030403020204" pitchFamily="34" charset="0"/>
              </a:rPr>
              <a:t>的设计结构和功能和</a:t>
            </a:r>
            <a:r>
              <a:rPr lang="en-US" altLang="zh-CN" sz="2000" b="0" i="0" dirty="0">
                <a:effectLst/>
                <a:latin typeface="Source Sans Pro" panose="020B0503030403020204" pitchFamily="34" charset="0"/>
              </a:rPr>
              <a:t>std::fs</a:t>
            </a:r>
            <a:r>
              <a:rPr lang="zh-CN" altLang="en-US" sz="2000" b="0" i="0" dirty="0">
                <a:effectLst/>
                <a:latin typeface="Source Sans Pro" panose="020B0503030403020204" pitchFamily="34" charset="0"/>
              </a:rPr>
              <a:t>差之甚远，把它设定为目标高级接口不是一个好的选择，</a:t>
            </a:r>
            <a:r>
              <a:rPr lang="en-US" altLang="zh-CN" sz="2000" b="0" i="0" dirty="0">
                <a:effectLst/>
                <a:latin typeface="Source Sans Pro" panose="020B0503030403020204" pitchFamily="34" charset="0"/>
              </a:rPr>
              <a:t>littleFS2</a:t>
            </a:r>
            <a:r>
              <a:rPr lang="zh-CN" altLang="en-US" sz="2000" b="0" i="0" dirty="0">
                <a:effectLst/>
                <a:latin typeface="Source Sans Pro" panose="020B0503030403020204" pitchFamily="34" charset="0"/>
              </a:rPr>
              <a:t>事实上也并没有完全实现</a:t>
            </a:r>
            <a:r>
              <a:rPr lang="en-US" altLang="zh-CN" sz="2000" b="0" i="0" dirty="0">
                <a:effectLst/>
                <a:latin typeface="Source Sans Pro" panose="020B0503030403020204" pitchFamily="34" charset="0"/>
              </a:rPr>
              <a:t>std::fs</a:t>
            </a:r>
            <a:r>
              <a:rPr lang="zh-CN" altLang="en-US" sz="2000" b="0" i="0" dirty="0">
                <a:effectLst/>
                <a:latin typeface="Source Sans Pro" panose="020B0503030403020204" pitchFamily="34" charset="0"/>
              </a:rPr>
              <a:t>的结构和接口。我认为更合理的目标实现是</a:t>
            </a:r>
            <a:r>
              <a:rPr lang="en-US" altLang="zh-CN" sz="2000" b="1" i="0" dirty="0">
                <a:effectLst/>
                <a:latin typeface="Source Sans Pro" panose="020B0503030403020204" pitchFamily="34" charset="0"/>
                <a:hlinkClick r:id="rId3"/>
              </a:rPr>
              <a:t>fuser</a:t>
            </a:r>
            <a:r>
              <a:rPr lang="zh-CN" altLang="en-US" sz="2000" b="0" i="0" dirty="0">
                <a:effectLst/>
                <a:latin typeface="Source Sans Pro" panose="020B0503030403020204" pitchFamily="34" charset="0"/>
              </a:rPr>
              <a:t>所设计的</a:t>
            </a:r>
            <a:r>
              <a:rPr lang="en-US" altLang="zh-CN" sz="2000" b="1" i="0" dirty="0" err="1">
                <a:effectLst/>
                <a:latin typeface="Source Sans Pro" panose="020B0503030403020204" pitchFamily="34" charset="0"/>
                <a:hlinkClick r:id="rId4"/>
              </a:rPr>
              <a:t>FileSystem</a:t>
            </a:r>
            <a:r>
              <a:rPr lang="en-US" altLang="zh-CN" sz="2000" b="1" i="0" dirty="0">
                <a:effectLst/>
                <a:latin typeface="Source Sans Pro" panose="020B0503030403020204" pitchFamily="34" charset="0"/>
                <a:hlinkClick r:id="rId4"/>
              </a:rPr>
              <a:t> </a:t>
            </a:r>
            <a:r>
              <a:rPr lang="zh-CN" altLang="en-US" sz="2000" b="1" i="0" dirty="0">
                <a:effectLst/>
                <a:latin typeface="Source Sans Pro" panose="020B0503030403020204" pitchFamily="34" charset="0"/>
                <a:hlinkClick r:id="rId4"/>
              </a:rPr>
              <a:t>特征</a:t>
            </a:r>
            <a:r>
              <a:rPr lang="zh-CN" altLang="en-US" sz="2000" i="0" dirty="0">
                <a:effectLst/>
                <a:latin typeface="Source Sans Pro" panose="020B0503030403020204" pitchFamily="34" charset="0"/>
              </a:rPr>
              <a:t>，是更合理的</a:t>
            </a:r>
            <a:r>
              <a:rPr lang="en-US" altLang="zh-CN" sz="2000" i="0" dirty="0">
                <a:effectLst/>
                <a:latin typeface="Source Sans Pro" panose="020B0503030403020204" pitchFamily="34" charset="0"/>
              </a:rPr>
              <a:t>rust</a:t>
            </a:r>
            <a:r>
              <a:rPr lang="zh-CN" altLang="en-US" sz="2000" i="0" dirty="0">
                <a:effectLst/>
                <a:latin typeface="Source Sans Pro" panose="020B0503030403020204" pitchFamily="34" charset="0"/>
              </a:rPr>
              <a:t>实现设计。</a:t>
            </a:r>
            <a:endParaRPr lang="en-US" altLang="zh-CN" sz="2000" i="0" dirty="0">
              <a:effectLst/>
              <a:latin typeface="Source Sans Pro" panose="020B0503030403020204" pitchFamily="34" charset="0"/>
            </a:endParaRPr>
          </a:p>
          <a:p>
            <a:pPr algn="l">
              <a:lnSpc>
                <a:spcPct val="120000"/>
              </a:lnSpc>
            </a:pPr>
            <a:endParaRPr lang="en-US" altLang="zh-CN" sz="2000" i="0" dirty="0">
              <a:effectLst/>
              <a:latin typeface="Source Sans Pro" panose="020B0503030403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</a:rPr>
              <a:t>3.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</a:rPr>
              <a:t>增加在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</a:rPr>
              <a:t>ESP8266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</a:rPr>
              <a:t>开发板、星光板等物理设备上运行和测试通过的实现目标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535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0C93A134-7045-41BE-B9B7-E59BD72EB56C}"/>
              </a:ext>
            </a:extLst>
          </p:cNvPr>
          <p:cNvSpPr/>
          <p:nvPr/>
        </p:nvSpPr>
        <p:spPr>
          <a:xfrm>
            <a:off x="695325" y="549275"/>
            <a:ext cx="10801350" cy="7198260"/>
          </a:xfrm>
          <a:custGeom>
            <a:avLst/>
            <a:gdLst>
              <a:gd name="connsiteX0" fmla="*/ 892396 w 10801350"/>
              <a:gd name="connsiteY0" fmla="*/ 0 h 5732150"/>
              <a:gd name="connsiteX1" fmla="*/ 9908954 w 10801350"/>
              <a:gd name="connsiteY1" fmla="*/ 0 h 5732150"/>
              <a:gd name="connsiteX2" fmla="*/ 10801350 w 10801350"/>
              <a:gd name="connsiteY2" fmla="*/ 892396 h 5732150"/>
              <a:gd name="connsiteX3" fmla="*/ 10801350 w 10801350"/>
              <a:gd name="connsiteY3" fmla="*/ 5732150 h 5732150"/>
              <a:gd name="connsiteX4" fmla="*/ 0 w 10801350"/>
              <a:gd name="connsiteY4" fmla="*/ 5732150 h 5732150"/>
              <a:gd name="connsiteX5" fmla="*/ 0 w 10801350"/>
              <a:gd name="connsiteY5" fmla="*/ 892396 h 5732150"/>
              <a:gd name="connsiteX6" fmla="*/ 892396 w 10801350"/>
              <a:gd name="connsiteY6" fmla="*/ 0 h 573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01350" h="5732150">
                <a:moveTo>
                  <a:pt x="892396" y="0"/>
                </a:moveTo>
                <a:lnTo>
                  <a:pt x="9908954" y="0"/>
                </a:lnTo>
                <a:cubicBezTo>
                  <a:pt x="10401811" y="0"/>
                  <a:pt x="10801350" y="399539"/>
                  <a:pt x="10801350" y="892396"/>
                </a:cubicBezTo>
                <a:lnTo>
                  <a:pt x="10801350" y="5732150"/>
                </a:lnTo>
                <a:lnTo>
                  <a:pt x="0" y="5732150"/>
                </a:lnTo>
                <a:lnTo>
                  <a:pt x="0" y="892396"/>
                </a:lnTo>
                <a:cubicBezTo>
                  <a:pt x="0" y="399539"/>
                  <a:pt x="399539" y="0"/>
                  <a:pt x="892396" y="0"/>
                </a:cubicBezTo>
                <a:close/>
              </a:path>
            </a:pathLst>
          </a:custGeom>
          <a:solidFill>
            <a:schemeClr val="bg1">
              <a:lumMod val="95000"/>
              <a:alpha val="3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8" name="文本框 7" hidden="1">
            <a:extLst>
              <a:ext uri="{FF2B5EF4-FFF2-40B4-BE49-F238E27FC236}">
                <a16:creationId xmlns:a16="http://schemas.microsoft.com/office/drawing/2014/main" id="{305B74E0-5515-4176-A50C-8B8F54D0E94A}"/>
              </a:ext>
            </a:extLst>
          </p:cNvPr>
          <p:cNvSpPr txBox="1"/>
          <p:nvPr/>
        </p:nvSpPr>
        <p:spPr>
          <a:xfrm>
            <a:off x="2865120" y="182880"/>
            <a:ext cx="249936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9600" dirty="0">
                <a:latin typeface="演示秋鸿楷" panose="00000500000000000000" pitchFamily="2" charset="-122"/>
                <a:ea typeface="演示秋鸿楷" panose="00000500000000000000" pitchFamily="2" charset="-122"/>
              </a:rPr>
              <a:t>致谢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92D48E3-2B39-4CAC-A0BC-152E98FBAB7D}"/>
              </a:ext>
            </a:extLst>
          </p:cNvPr>
          <p:cNvGrpSpPr/>
          <p:nvPr/>
        </p:nvGrpSpPr>
        <p:grpSpPr>
          <a:xfrm>
            <a:off x="4859460" y="665381"/>
            <a:ext cx="2356030" cy="1541253"/>
            <a:chOff x="381080" y="221148"/>
            <a:chExt cx="2356030" cy="1541253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170E083-1264-4CB4-8D54-43588FDB810C}"/>
                </a:ext>
              </a:extLst>
            </p:cNvPr>
            <p:cNvSpPr txBox="1"/>
            <p:nvPr/>
          </p:nvSpPr>
          <p:spPr>
            <a:xfrm>
              <a:off x="381080" y="221148"/>
              <a:ext cx="1219264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sz="9600" dirty="0">
                  <a:gradFill>
                    <a:gsLst>
                      <a:gs pos="0">
                        <a:schemeClr val="accent1">
                          <a:lumMod val="85000"/>
                          <a:lumOff val="15000"/>
                        </a:schemeClr>
                      </a:gs>
                      <a:gs pos="100000">
                        <a:schemeClr val="accent1"/>
                      </a:gs>
                    </a:gsLst>
                    <a:lin ang="20100000" scaled="0"/>
                  </a:gradFill>
                  <a:effectLst/>
                  <a:latin typeface="演示秋鸿楷" panose="00000500000000000000" pitchFamily="2" charset="-122"/>
                  <a:ea typeface="演示秋鸿楷" panose="00000500000000000000" pitchFamily="2" charset="-122"/>
                </a:rPr>
                <a:t>谢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59E09F5-00F4-4468-9E5A-9ADED2DFAF33}"/>
                </a:ext>
              </a:extLst>
            </p:cNvPr>
            <p:cNvSpPr txBox="1"/>
            <p:nvPr/>
          </p:nvSpPr>
          <p:spPr>
            <a:xfrm>
              <a:off x="1517846" y="285073"/>
              <a:ext cx="1219264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sz="9600" dirty="0">
                  <a:gradFill>
                    <a:gsLst>
                      <a:gs pos="0">
                        <a:schemeClr val="accent1">
                          <a:lumMod val="85000"/>
                          <a:lumOff val="15000"/>
                        </a:schemeClr>
                      </a:gs>
                      <a:gs pos="100000">
                        <a:schemeClr val="accent1"/>
                      </a:gs>
                    </a:gsLst>
                    <a:lin ang="20100000" scaled="0"/>
                  </a:gradFill>
                  <a:effectLst/>
                  <a:latin typeface="演示秋鸿楷" panose="00000500000000000000" pitchFamily="2" charset="-122"/>
                  <a:ea typeface="演示秋鸿楷" panose="00000500000000000000" pitchFamily="2" charset="-122"/>
                </a:rPr>
                <a:t>谢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12C4017-E6C1-4D47-A711-B5EA23605C19}"/>
              </a:ext>
            </a:extLst>
          </p:cNvPr>
          <p:cNvSpPr txBox="1"/>
          <p:nvPr/>
        </p:nvSpPr>
        <p:spPr>
          <a:xfrm>
            <a:off x="3202446" y="2135975"/>
            <a:ext cx="578710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11500" b="1" dirty="0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5000"/>
                      </a:schemeClr>
                    </a:gs>
                  </a:gsLst>
                  <a:lin ang="2700000" scaled="0"/>
                </a:gradFill>
              </a:rPr>
              <a:t>THANKS</a:t>
            </a:r>
            <a:endParaRPr lang="zh-CN" altLang="en-US" sz="11500" b="1" dirty="0">
              <a:gradFill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100000">
                    <a:schemeClr val="accent1">
                      <a:lumMod val="95000"/>
                    </a:schemeClr>
                  </a:gs>
                </a:gsLst>
                <a:lin ang="2700000" scaled="0"/>
              </a:gradFill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D2CAD94C-159F-4EFD-8F27-904EFAFEEBC8}"/>
              </a:ext>
            </a:extLst>
          </p:cNvPr>
          <p:cNvSpPr/>
          <p:nvPr/>
        </p:nvSpPr>
        <p:spPr>
          <a:xfrm flipV="1">
            <a:off x="0" y="5769482"/>
            <a:ext cx="12192000" cy="1088518"/>
          </a:xfrm>
          <a:custGeom>
            <a:avLst/>
            <a:gdLst>
              <a:gd name="connsiteX0" fmla="*/ 0 w 12192000"/>
              <a:gd name="connsiteY0" fmla="*/ 1088518 h 1088518"/>
              <a:gd name="connsiteX1" fmla="*/ 611042 w 12192000"/>
              <a:gd name="connsiteY1" fmla="*/ 963733 h 1088518"/>
              <a:gd name="connsiteX2" fmla="*/ 6221952 w 12192000"/>
              <a:gd name="connsiteY2" fmla="*/ 491476 h 1088518"/>
              <a:gd name="connsiteX3" fmla="*/ 11660925 w 12192000"/>
              <a:gd name="connsiteY3" fmla="*/ 932303 h 1088518"/>
              <a:gd name="connsiteX4" fmla="*/ 12192000 w 12192000"/>
              <a:gd name="connsiteY4" fmla="*/ 1035779 h 1088518"/>
              <a:gd name="connsiteX5" fmla="*/ 12192000 w 12192000"/>
              <a:gd name="connsiteY5" fmla="*/ 0 h 1088518"/>
              <a:gd name="connsiteX6" fmla="*/ 0 w 12192000"/>
              <a:gd name="connsiteY6" fmla="*/ 0 h 108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088518">
                <a:moveTo>
                  <a:pt x="0" y="1088518"/>
                </a:moveTo>
                <a:lnTo>
                  <a:pt x="611042" y="963733"/>
                </a:lnTo>
                <a:cubicBezTo>
                  <a:pt x="2203703" y="665960"/>
                  <a:pt x="4137277" y="491476"/>
                  <a:pt x="6221952" y="491476"/>
                </a:cubicBezTo>
                <a:cubicBezTo>
                  <a:pt x="8232175" y="491476"/>
                  <a:pt x="10101897" y="653719"/>
                  <a:pt x="11660925" y="932303"/>
                </a:cubicBezTo>
                <a:lnTo>
                  <a:pt x="12192000" y="1035779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88593DC4-B9CD-464F-B5D5-9102DCD603C3}"/>
              </a:ext>
            </a:extLst>
          </p:cNvPr>
          <p:cNvSpPr/>
          <p:nvPr/>
        </p:nvSpPr>
        <p:spPr>
          <a:xfrm flipV="1">
            <a:off x="0" y="5859816"/>
            <a:ext cx="12192000" cy="998185"/>
          </a:xfrm>
          <a:custGeom>
            <a:avLst/>
            <a:gdLst>
              <a:gd name="connsiteX0" fmla="*/ 0 w 12192000"/>
              <a:gd name="connsiteY0" fmla="*/ 998185 h 998185"/>
              <a:gd name="connsiteX1" fmla="*/ 611042 w 12192000"/>
              <a:gd name="connsiteY1" fmla="*/ 873400 h 998185"/>
              <a:gd name="connsiteX2" fmla="*/ 6221952 w 12192000"/>
              <a:gd name="connsiteY2" fmla="*/ 401143 h 998185"/>
              <a:gd name="connsiteX3" fmla="*/ 11660925 w 12192000"/>
              <a:gd name="connsiteY3" fmla="*/ 841970 h 998185"/>
              <a:gd name="connsiteX4" fmla="*/ 12192000 w 12192000"/>
              <a:gd name="connsiteY4" fmla="*/ 945446 h 998185"/>
              <a:gd name="connsiteX5" fmla="*/ 12192000 w 12192000"/>
              <a:gd name="connsiteY5" fmla="*/ 0 h 998185"/>
              <a:gd name="connsiteX6" fmla="*/ 0 w 12192000"/>
              <a:gd name="connsiteY6" fmla="*/ 0 h 998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998185">
                <a:moveTo>
                  <a:pt x="0" y="998185"/>
                </a:moveTo>
                <a:lnTo>
                  <a:pt x="611042" y="873400"/>
                </a:lnTo>
                <a:cubicBezTo>
                  <a:pt x="2203703" y="575627"/>
                  <a:pt x="4137277" y="401143"/>
                  <a:pt x="6221952" y="401143"/>
                </a:cubicBezTo>
                <a:cubicBezTo>
                  <a:pt x="8232175" y="401143"/>
                  <a:pt x="10101897" y="563386"/>
                  <a:pt x="11660925" y="841970"/>
                </a:cubicBezTo>
                <a:lnTo>
                  <a:pt x="12192000" y="945446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E51E4AD-394D-4369-9EF0-529A8EF465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3697" y="868151"/>
            <a:ext cx="1219264" cy="2560849"/>
          </a:xfrm>
          <a:prstGeom prst="rect">
            <a:avLst/>
          </a:prstGeom>
        </p:spPr>
      </p:pic>
      <p:pic>
        <p:nvPicPr>
          <p:cNvPr id="27" name="图片 26" descr="图片包含 游戏机, 笔, 文具, 刷子&#10;&#10;描述已自动生成">
            <a:extLst>
              <a:ext uri="{FF2B5EF4-FFF2-40B4-BE49-F238E27FC236}">
                <a16:creationId xmlns:a16="http://schemas.microsoft.com/office/drawing/2014/main" id="{29792DC3-4232-431D-BB59-E6F67E225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551533" flipH="1">
            <a:off x="9092752" y="3957317"/>
            <a:ext cx="4469757" cy="4702816"/>
          </a:xfrm>
          <a:prstGeom prst="rect">
            <a:avLst/>
          </a:prstGeom>
          <a:effectLst>
            <a:outerShdw blurRad="50800" dist="3048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35" name="图片 34" descr="图片包含 鸟, 线, 刀, 群&#10;&#10;描述已自动生成">
            <a:extLst>
              <a:ext uri="{FF2B5EF4-FFF2-40B4-BE49-F238E27FC236}">
                <a16:creationId xmlns:a16="http://schemas.microsoft.com/office/drawing/2014/main" id="{F9777AE0-9697-42C7-A28B-C1DC8AB34F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1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326" r="5326"/>
          <a:stretch>
            <a:fillRect/>
          </a:stretch>
        </p:blipFill>
        <p:spPr>
          <a:xfrm flipH="1">
            <a:off x="-11513" y="0"/>
            <a:ext cx="8940297" cy="6858000"/>
          </a:xfrm>
          <a:custGeom>
            <a:avLst/>
            <a:gdLst>
              <a:gd name="connsiteX0" fmla="*/ 7524750 w 7524750"/>
              <a:gd name="connsiteY0" fmla="*/ 0 h 5772150"/>
              <a:gd name="connsiteX1" fmla="*/ 0 w 7524750"/>
              <a:gd name="connsiteY1" fmla="*/ 0 h 5772150"/>
              <a:gd name="connsiteX2" fmla="*/ 0 w 7524750"/>
              <a:gd name="connsiteY2" fmla="*/ 5772150 h 5772150"/>
              <a:gd name="connsiteX3" fmla="*/ 7524750 w 7524750"/>
              <a:gd name="connsiteY3" fmla="*/ 577215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24750" h="5772150">
                <a:moveTo>
                  <a:pt x="7524750" y="0"/>
                </a:moveTo>
                <a:lnTo>
                  <a:pt x="0" y="0"/>
                </a:lnTo>
                <a:lnTo>
                  <a:pt x="0" y="5772150"/>
                </a:lnTo>
                <a:lnTo>
                  <a:pt x="7524750" y="5772150"/>
                </a:lnTo>
                <a:close/>
              </a:path>
            </a:pathLst>
          </a:cu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FF025B0-8BD6-8274-EC52-BFB2E37D7A29}"/>
              </a:ext>
            </a:extLst>
          </p:cNvPr>
          <p:cNvSpPr/>
          <p:nvPr/>
        </p:nvSpPr>
        <p:spPr>
          <a:xfrm>
            <a:off x="2453917" y="5189799"/>
            <a:ext cx="7284167" cy="533318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080" tIns="55041" rIns="110080" bIns="55041" rtlCol="0" anchor="ctr"/>
          <a:lstStyle/>
          <a:p>
            <a:pPr algn="ctr" defTabSz="737372"/>
            <a:endParaRPr lang="zh-CN" altLang="en-US" sz="2167">
              <a:solidFill>
                <a:srgbClr val="FFFFFF"/>
              </a:solidFill>
              <a:latin typeface="微软雅黑 Light"/>
              <a:ea typeface="微软雅黑 Ligh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6D6776-4373-DD4E-BF3E-9D7760152F34}"/>
              </a:ext>
            </a:extLst>
          </p:cNvPr>
          <p:cNvSpPr txBox="1"/>
          <p:nvPr/>
        </p:nvSpPr>
        <p:spPr>
          <a:xfrm>
            <a:off x="7111632" y="5305380"/>
            <a:ext cx="179536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000" dirty="0"/>
              <a:t>指导老师：向勇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B65E83-DF97-C534-B6EB-F55F51E88387}"/>
              </a:ext>
            </a:extLst>
          </p:cNvPr>
          <p:cNvSpPr txBox="1"/>
          <p:nvPr/>
        </p:nvSpPr>
        <p:spPr>
          <a:xfrm>
            <a:off x="3324836" y="5303146"/>
            <a:ext cx="20518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000" dirty="0"/>
              <a:t>答辩学生：段津荣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0E639BA-5D8D-2DBE-AE11-C5DB33D550F4}"/>
              </a:ext>
            </a:extLst>
          </p:cNvPr>
          <p:cNvSpPr/>
          <p:nvPr/>
        </p:nvSpPr>
        <p:spPr>
          <a:xfrm>
            <a:off x="2488685" y="5190375"/>
            <a:ext cx="533070" cy="53331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080" tIns="55041" rIns="110080" bIns="55041" rtlCol="0" anchor="ctr"/>
          <a:lstStyle/>
          <a:p>
            <a:pPr algn="ctr" defTabSz="737372"/>
            <a:endParaRPr lang="zh-CN" altLang="en-US" sz="2167">
              <a:solidFill>
                <a:srgbClr val="FFFFFF"/>
              </a:solidFill>
              <a:latin typeface="微软雅黑 Light"/>
              <a:ea typeface="微软雅黑 Light"/>
            </a:endParaRP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CB739F1B-E650-9509-0481-1C30ACE8457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97405" y="5299219"/>
            <a:ext cx="315630" cy="315630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7777C981-53F0-8797-FFA7-B0D8C2F4B817}"/>
              </a:ext>
            </a:extLst>
          </p:cNvPr>
          <p:cNvSpPr/>
          <p:nvPr/>
        </p:nvSpPr>
        <p:spPr>
          <a:xfrm>
            <a:off x="6275480" y="5193185"/>
            <a:ext cx="533070" cy="53331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080" tIns="55041" rIns="110080" bIns="55041" rtlCol="0" anchor="ctr"/>
          <a:lstStyle/>
          <a:p>
            <a:pPr algn="ctr" defTabSz="737372"/>
            <a:endParaRPr lang="zh-CN" altLang="en-US" sz="2167">
              <a:solidFill>
                <a:srgbClr val="FFFFFF"/>
              </a:solidFill>
              <a:latin typeface="微软雅黑 Light"/>
              <a:ea typeface="微软雅黑 Light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FA5F102-FF60-B1B6-9006-37A3028E2F0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85893" y="5303146"/>
            <a:ext cx="312244" cy="3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4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077B3A48-787E-4611-A320-EB02DD66AD9D}"/>
              </a:ext>
            </a:extLst>
          </p:cNvPr>
          <p:cNvSpPr/>
          <p:nvPr/>
        </p:nvSpPr>
        <p:spPr>
          <a:xfrm>
            <a:off x="5539643" y="2638713"/>
            <a:ext cx="5030760" cy="667910"/>
          </a:xfrm>
          <a:prstGeom prst="roundRect">
            <a:avLst>
              <a:gd name="adj" fmla="val 11031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080" tIns="55041" rIns="110080" bIns="55041" rtlCol="0" anchor="ctr"/>
          <a:lstStyle/>
          <a:p>
            <a:pPr algn="ctr" defTabSz="737372"/>
            <a:endParaRPr lang="zh-CN" altLang="en-US" sz="2167">
              <a:solidFill>
                <a:srgbClr val="FFFFFF"/>
              </a:solidFill>
              <a:latin typeface="微软雅黑 Light"/>
              <a:ea typeface="微软雅黑 Ligh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E75996B-7FD9-4F50-90D0-FC7649A2C01E}"/>
              </a:ext>
            </a:extLst>
          </p:cNvPr>
          <p:cNvSpPr txBox="1"/>
          <p:nvPr/>
        </p:nvSpPr>
        <p:spPr>
          <a:xfrm>
            <a:off x="6940919" y="2726447"/>
            <a:ext cx="246221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rPr>
              <a:t>已有研究成果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BE3C5A52-267E-4CFD-951E-95F94E5141CA}"/>
              </a:ext>
            </a:extLst>
          </p:cNvPr>
          <p:cNvSpPr/>
          <p:nvPr/>
        </p:nvSpPr>
        <p:spPr>
          <a:xfrm>
            <a:off x="5539642" y="3714880"/>
            <a:ext cx="5030760" cy="667910"/>
          </a:xfrm>
          <a:prstGeom prst="roundRect">
            <a:avLst>
              <a:gd name="adj" fmla="val 11031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080" tIns="55041" rIns="110080" bIns="55041" rtlCol="0" anchor="ctr"/>
          <a:lstStyle/>
          <a:p>
            <a:pPr algn="ctr" defTabSz="737372"/>
            <a:endParaRPr lang="zh-CN" altLang="en-US" sz="2167">
              <a:solidFill>
                <a:srgbClr val="FFFFFF"/>
              </a:solidFill>
              <a:latin typeface="微软雅黑 Light"/>
              <a:ea typeface="微软雅黑 Ligh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FB67C8D-E219-4589-AF60-F871CF7BD4B3}"/>
              </a:ext>
            </a:extLst>
          </p:cNvPr>
          <p:cNvSpPr txBox="1"/>
          <p:nvPr/>
        </p:nvSpPr>
        <p:spPr>
          <a:xfrm>
            <a:off x="6940918" y="3802614"/>
            <a:ext cx="246221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rPr>
              <a:t>后续研究计划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BBE359E-9F9B-44A2-BBFD-10E1C42566FB}"/>
              </a:ext>
            </a:extLst>
          </p:cNvPr>
          <p:cNvSpPr/>
          <p:nvPr/>
        </p:nvSpPr>
        <p:spPr>
          <a:xfrm>
            <a:off x="5539643" y="1578252"/>
            <a:ext cx="5030760" cy="667910"/>
          </a:xfrm>
          <a:prstGeom prst="roundRect">
            <a:avLst>
              <a:gd name="adj" fmla="val 11031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080" tIns="55041" rIns="110080" bIns="55041" rtlCol="0" anchor="ctr"/>
          <a:lstStyle/>
          <a:p>
            <a:pPr algn="ctr" defTabSz="737372"/>
            <a:endParaRPr lang="zh-CN" altLang="en-US" sz="2167">
              <a:solidFill>
                <a:srgbClr val="FFFFFF"/>
              </a:solidFill>
              <a:latin typeface="微软雅黑 Light"/>
              <a:ea typeface="微软雅黑 Ligh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9C91173-E19E-49AC-8BD2-AC7A84268432}"/>
              </a:ext>
            </a:extLst>
          </p:cNvPr>
          <p:cNvSpPr txBox="1"/>
          <p:nvPr/>
        </p:nvSpPr>
        <p:spPr>
          <a:xfrm>
            <a:off x="6940919" y="1665986"/>
            <a:ext cx="246221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3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rPr>
              <a:t>研究目标回顾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315FB6-7566-4067-B41B-5017584D07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36467" y="2573079"/>
            <a:ext cx="3200512" cy="3200512"/>
          </a:xfrm>
          <a:custGeom>
            <a:avLst/>
            <a:gdLst>
              <a:gd name="connsiteX0" fmla="*/ 1950720 w 3901440"/>
              <a:gd name="connsiteY0" fmla="*/ 0 h 3901440"/>
              <a:gd name="connsiteX1" fmla="*/ 3901440 w 3901440"/>
              <a:gd name="connsiteY1" fmla="*/ 1950720 h 3901440"/>
              <a:gd name="connsiteX2" fmla="*/ 1950720 w 3901440"/>
              <a:gd name="connsiteY2" fmla="*/ 3901440 h 3901440"/>
              <a:gd name="connsiteX3" fmla="*/ 0 w 3901440"/>
              <a:gd name="connsiteY3" fmla="*/ 1950720 h 3901440"/>
              <a:gd name="connsiteX4" fmla="*/ 1950720 w 3901440"/>
              <a:gd name="connsiteY4" fmla="*/ 0 h 390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1440" h="3901440">
                <a:moveTo>
                  <a:pt x="1950720" y="0"/>
                </a:moveTo>
                <a:cubicBezTo>
                  <a:pt x="3028073" y="0"/>
                  <a:pt x="3901440" y="873367"/>
                  <a:pt x="3901440" y="1950720"/>
                </a:cubicBezTo>
                <a:cubicBezTo>
                  <a:pt x="3901440" y="3028073"/>
                  <a:pt x="3028073" y="3901440"/>
                  <a:pt x="1950720" y="3901440"/>
                </a:cubicBezTo>
                <a:cubicBezTo>
                  <a:pt x="873367" y="3901440"/>
                  <a:pt x="0" y="3028073"/>
                  <a:pt x="0" y="1950720"/>
                </a:cubicBezTo>
                <a:cubicBezTo>
                  <a:pt x="0" y="873367"/>
                  <a:pt x="873367" y="0"/>
                  <a:pt x="1950720" y="0"/>
                </a:cubicBezTo>
                <a:close/>
              </a:path>
            </a:pathLst>
          </a:custGeom>
          <a:ln w="38100">
            <a:solidFill>
              <a:schemeClr val="bg1"/>
            </a:solidFill>
          </a:ln>
        </p:spPr>
      </p:pic>
      <p:sp>
        <p:nvSpPr>
          <p:cNvPr id="10" name="文本框 9" hidden="1">
            <a:extLst>
              <a:ext uri="{FF2B5EF4-FFF2-40B4-BE49-F238E27FC236}">
                <a16:creationId xmlns:a16="http://schemas.microsoft.com/office/drawing/2014/main" id="{71EE224B-DFD3-4029-A886-E0E3B7C8F197}"/>
              </a:ext>
            </a:extLst>
          </p:cNvPr>
          <p:cNvSpPr txBox="1"/>
          <p:nvPr/>
        </p:nvSpPr>
        <p:spPr>
          <a:xfrm>
            <a:off x="1767281" y="882388"/>
            <a:ext cx="1538883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6000" dirty="0">
                <a:solidFill>
                  <a:schemeClr val="bg1"/>
                </a:solidFill>
                <a:latin typeface="演示秋鸿楷" panose="00000500000000000000" pitchFamily="2" charset="-122"/>
                <a:ea typeface="演示秋鸿楷" panose="00000500000000000000" pitchFamily="2" charset="-122"/>
              </a:rPr>
              <a:t>目录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742868C4-9A08-4DE8-AD2F-4A47DF3CDBA0}"/>
              </a:ext>
            </a:extLst>
          </p:cNvPr>
          <p:cNvSpPr/>
          <p:nvPr/>
        </p:nvSpPr>
        <p:spPr>
          <a:xfrm>
            <a:off x="5539642" y="1578251"/>
            <a:ext cx="667911" cy="667911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 w="31750">
            <a:solidFill>
              <a:schemeClr val="bg1"/>
            </a:solidFill>
          </a:ln>
          <a:effectLst>
            <a:outerShdw blurRad="254000" dist="635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7200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阿里巴巴普惠体 R"/>
                <a:cs typeface="+mn-cs"/>
              </a:rPr>
              <a:t>01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阿里巴巴普惠体 R"/>
              <a:cs typeface="+mn-cs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0C137C5-52B8-4E41-AD31-29557EB19DDC}"/>
              </a:ext>
            </a:extLst>
          </p:cNvPr>
          <p:cNvSpPr/>
          <p:nvPr/>
        </p:nvSpPr>
        <p:spPr>
          <a:xfrm>
            <a:off x="5539642" y="2633477"/>
            <a:ext cx="667911" cy="667911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 w="31750">
            <a:solidFill>
              <a:schemeClr val="bg1"/>
            </a:solidFill>
          </a:ln>
          <a:effectLst>
            <a:outerShdw blurRad="254000" dist="635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7200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阿里巴巴普惠体 R"/>
                <a:cs typeface="+mn-cs"/>
              </a:rPr>
              <a:t>02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阿里巴巴普惠体 R"/>
              <a:cs typeface="+mn-cs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7F7ED4B2-F240-423C-BEC8-7B0DC0B7F696}"/>
              </a:ext>
            </a:extLst>
          </p:cNvPr>
          <p:cNvSpPr/>
          <p:nvPr/>
        </p:nvSpPr>
        <p:spPr>
          <a:xfrm>
            <a:off x="5539641" y="3699174"/>
            <a:ext cx="667911" cy="667911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 w="31750">
            <a:solidFill>
              <a:schemeClr val="bg1"/>
            </a:solidFill>
          </a:ln>
          <a:effectLst>
            <a:outerShdw blurRad="254000" dist="635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7200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阿里巴巴普惠体 R"/>
                <a:cs typeface="+mn-cs"/>
              </a:rPr>
              <a:t>03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阿里巴巴普惠体 R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48D4A2E-20BB-491C-9716-3DBC306F41D9}"/>
              </a:ext>
            </a:extLst>
          </p:cNvPr>
          <p:cNvSpPr txBox="1"/>
          <p:nvPr/>
        </p:nvSpPr>
        <p:spPr>
          <a:xfrm>
            <a:off x="11464965" y="6308725"/>
            <a:ext cx="2885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alpha val="53000"/>
                  </a:schemeClr>
                </a:solidFill>
                <a:latin typeface="+mj-lt"/>
                <a:ea typeface="演示秋鸿楷" panose="00000500000000000000" pitchFamily="2" charset="-122"/>
              </a:rPr>
              <a:t>01</a:t>
            </a:r>
            <a:endParaRPr lang="zh-CN" altLang="en-US" sz="2000" dirty="0">
              <a:solidFill>
                <a:schemeClr val="bg1">
                  <a:alpha val="53000"/>
                </a:schemeClr>
              </a:solidFill>
              <a:latin typeface="+mj-lt"/>
              <a:ea typeface="演示秋鸿楷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4854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ircle round shape">
            <a:extLst>
              <a:ext uri="{FF2B5EF4-FFF2-40B4-BE49-F238E27FC236}">
                <a16:creationId xmlns:a16="http://schemas.microsoft.com/office/drawing/2014/main" id="{5D35DC24-1931-45A6-A43F-C5EFA002CFAD}"/>
              </a:ext>
            </a:extLst>
          </p:cNvPr>
          <p:cNvSpPr/>
          <p:nvPr/>
        </p:nvSpPr>
        <p:spPr>
          <a:xfrm>
            <a:off x="3835078" y="1168080"/>
            <a:ext cx="4521844" cy="4521840"/>
          </a:xfrm>
          <a:prstGeom prst="ellipse">
            <a:avLst/>
          </a:prstGeom>
          <a:solidFill>
            <a:schemeClr val="bg1">
              <a:alpha val="58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Bold"/>
              <a:ea typeface="微软雅黑 Bold"/>
              <a:cs typeface="+mn-cs"/>
            </a:endParaRPr>
          </a:p>
        </p:txBody>
      </p:sp>
      <p:sp>
        <p:nvSpPr>
          <p:cNvPr id="21" name="circle round shape">
            <a:extLst>
              <a:ext uri="{FF2B5EF4-FFF2-40B4-BE49-F238E27FC236}">
                <a16:creationId xmlns:a16="http://schemas.microsoft.com/office/drawing/2014/main" id="{B1CA80F4-C9D8-44E2-B984-C32117363A61}"/>
              </a:ext>
            </a:extLst>
          </p:cNvPr>
          <p:cNvSpPr/>
          <p:nvPr/>
        </p:nvSpPr>
        <p:spPr>
          <a:xfrm>
            <a:off x="4032810" y="1365813"/>
            <a:ext cx="4126380" cy="4126374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88000"/>
                  <a:lumOff val="12000"/>
                </a:schemeClr>
              </a:gs>
              <a:gs pos="0">
                <a:schemeClr val="accent1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Bold"/>
              <a:ea typeface="微软雅黑 Bold"/>
              <a:cs typeface="+mn-cs"/>
            </a:endParaRPr>
          </a:p>
        </p:txBody>
      </p:sp>
      <p:sp>
        <p:nvSpPr>
          <p:cNvPr id="22" name="Text Box 8">
            <a:extLst>
              <a:ext uri="{FF2B5EF4-FFF2-40B4-BE49-F238E27FC236}">
                <a16:creationId xmlns:a16="http://schemas.microsoft.com/office/drawing/2014/main" id="{C556EE00-1216-4912-A189-938F442FC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8501" y="1950203"/>
            <a:ext cx="1594998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100" spc="130">
                <a:gradFill>
                  <a:gsLst>
                    <a:gs pos="70000">
                      <a:srgbClr val="1672BA">
                        <a:alpha val="5000"/>
                      </a:srgbClr>
                    </a:gs>
                    <a:gs pos="0">
                      <a:srgbClr val="1672BA">
                        <a:alpha val="40000"/>
                      </a:srgbClr>
                    </a:gs>
                  </a:gsLst>
                  <a:lin ang="5400000" scaled="0"/>
                </a:gradFill>
                <a:latin typeface="腾祥魅黑简" panose="01010104010101010101" pitchFamily="2" charset="-122"/>
                <a:ea typeface="腾祥魅黑简" panose="01010104010101010101" pitchFamily="2" charset="-122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i="0" u="none" strike="noStrike" kern="1200" cap="none" spc="130" normalizeH="0" baseline="0" noProof="0" dirty="0">
                <a:ln w="1905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腾祥魅黑简" panose="01010104010101010101" pitchFamily="2" charset="-122"/>
                <a:cs typeface="+mn-cs"/>
              </a:rPr>
              <a:t>01</a:t>
            </a:r>
            <a:endParaRPr kumimoji="0" lang="zh-CN" altLang="en-US" sz="8000" i="0" u="none" strike="noStrike" kern="1200" cap="none" spc="130" normalizeH="0" baseline="0" noProof="0" dirty="0">
              <a:ln w="19050"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腾祥魅黑简" panose="0101010401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AA2ACB4-B973-47A6-B588-640E3CFEFA13}"/>
              </a:ext>
            </a:extLst>
          </p:cNvPr>
          <p:cNvSpPr txBox="1"/>
          <p:nvPr/>
        </p:nvSpPr>
        <p:spPr>
          <a:xfrm>
            <a:off x="4033187" y="3096928"/>
            <a:ext cx="412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</a:rPr>
              <a:t>研究目标回顾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94CEA65-2D84-4723-9C9F-185D5F52F3AA}"/>
              </a:ext>
            </a:extLst>
          </p:cNvPr>
          <p:cNvGrpSpPr/>
          <p:nvPr/>
        </p:nvGrpSpPr>
        <p:grpSpPr>
          <a:xfrm>
            <a:off x="4559" y="6093313"/>
            <a:ext cx="12230138" cy="1207375"/>
            <a:chOff x="4559" y="6093313"/>
            <a:chExt cx="12230138" cy="120737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9541C896-F96F-4F52-A162-875F747D82DF}"/>
                </a:ext>
              </a:extLst>
            </p:cNvPr>
            <p:cNvSpPr/>
            <p:nvPr userDrawn="1"/>
          </p:nvSpPr>
          <p:spPr>
            <a:xfrm rot="21348975">
              <a:off x="4559" y="6093313"/>
              <a:ext cx="12230138" cy="1207270"/>
            </a:xfrm>
            <a:custGeom>
              <a:avLst/>
              <a:gdLst>
                <a:gd name="connsiteX0" fmla="*/ 12230138 w 12230138"/>
                <a:gd name="connsiteY0" fmla="*/ 241748 h 1207270"/>
                <a:gd name="connsiteX1" fmla="*/ 12159510 w 12230138"/>
                <a:gd name="connsiteY1" fmla="*/ 1207270 h 1207270"/>
                <a:gd name="connsiteX2" fmla="*/ 0 w 12230138"/>
                <a:gd name="connsiteY2" fmla="*/ 317799 h 1207270"/>
                <a:gd name="connsiteX3" fmla="*/ 23247 w 12230138"/>
                <a:gd name="connsiteY3" fmla="*/ 0 h 1207270"/>
                <a:gd name="connsiteX4" fmla="*/ 485853 w 12230138"/>
                <a:gd name="connsiteY4" fmla="*/ 71819 h 1207270"/>
                <a:gd name="connsiteX5" fmla="*/ 7056737 w 12230138"/>
                <a:gd name="connsiteY5" fmla="*/ 494586 h 1207270"/>
                <a:gd name="connsiteX6" fmla="*/ 11977814 w 12230138"/>
                <a:gd name="connsiteY6" fmla="*/ 268620 h 120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0138" h="1207270">
                  <a:moveTo>
                    <a:pt x="12230138" y="241748"/>
                  </a:moveTo>
                  <a:lnTo>
                    <a:pt x="12159510" y="1207270"/>
                  </a:lnTo>
                  <a:lnTo>
                    <a:pt x="0" y="317799"/>
                  </a:lnTo>
                  <a:lnTo>
                    <a:pt x="23247" y="0"/>
                  </a:lnTo>
                  <a:lnTo>
                    <a:pt x="485853" y="71819"/>
                  </a:lnTo>
                  <a:cubicBezTo>
                    <a:pt x="2340259" y="338041"/>
                    <a:pt x="4607941" y="494585"/>
                    <a:pt x="7056737" y="494586"/>
                  </a:cubicBezTo>
                  <a:cubicBezTo>
                    <a:pt x="8819871" y="494586"/>
                    <a:pt x="10489115" y="413433"/>
                    <a:pt x="11977814" y="26862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3235E21E-8B2A-4CF9-9CC3-1DEA3D9080FE}"/>
                </a:ext>
              </a:extLst>
            </p:cNvPr>
            <p:cNvSpPr/>
            <p:nvPr/>
          </p:nvSpPr>
          <p:spPr>
            <a:xfrm rot="21348975">
              <a:off x="6888" y="6157094"/>
              <a:ext cx="12224929" cy="1143594"/>
            </a:xfrm>
            <a:custGeom>
              <a:avLst/>
              <a:gdLst>
                <a:gd name="connsiteX0" fmla="*/ 12224929 w 12224929"/>
                <a:gd name="connsiteY0" fmla="*/ 249289 h 1143594"/>
                <a:gd name="connsiteX1" fmla="*/ 12159511 w 12224929"/>
                <a:gd name="connsiteY1" fmla="*/ 1143594 h 1143594"/>
                <a:gd name="connsiteX2" fmla="*/ 0 w 12224929"/>
                <a:gd name="connsiteY2" fmla="*/ 254122 h 1143594"/>
                <a:gd name="connsiteX3" fmla="*/ 18589 w 12224929"/>
                <a:gd name="connsiteY3" fmla="*/ 0 h 1143594"/>
                <a:gd name="connsiteX4" fmla="*/ 568648 w 12224929"/>
                <a:gd name="connsiteY4" fmla="*/ 80902 h 1143594"/>
                <a:gd name="connsiteX5" fmla="*/ 7132322 w 12224929"/>
                <a:gd name="connsiteY5" fmla="*/ 480979 h 1143594"/>
                <a:gd name="connsiteX6" fmla="*/ 12047999 w 12224929"/>
                <a:gd name="connsiteY6" fmla="*/ 267141 h 1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4929" h="1143594">
                  <a:moveTo>
                    <a:pt x="12224929" y="249289"/>
                  </a:moveTo>
                  <a:lnTo>
                    <a:pt x="12159511" y="1143594"/>
                  </a:lnTo>
                  <a:lnTo>
                    <a:pt x="0" y="254122"/>
                  </a:lnTo>
                  <a:lnTo>
                    <a:pt x="18589" y="0"/>
                  </a:lnTo>
                  <a:lnTo>
                    <a:pt x="568648" y="80902"/>
                  </a:lnTo>
                  <a:cubicBezTo>
                    <a:pt x="2421019" y="332836"/>
                    <a:pt x="4686213" y="480979"/>
                    <a:pt x="7132322" y="480979"/>
                  </a:cubicBezTo>
                  <a:cubicBezTo>
                    <a:pt x="8893521" y="480979"/>
                    <a:pt x="10560933" y="404182"/>
                    <a:pt x="12047999" y="2671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637E2E9-6DE8-44E2-A894-9230A165A9AF}"/>
              </a:ext>
            </a:extLst>
          </p:cNvPr>
          <p:cNvSpPr txBox="1"/>
          <p:nvPr/>
        </p:nvSpPr>
        <p:spPr>
          <a:xfrm>
            <a:off x="11464965" y="6308725"/>
            <a:ext cx="2885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alpha val="53000"/>
                  </a:schemeClr>
                </a:solidFill>
                <a:latin typeface="+mj-lt"/>
                <a:ea typeface="演示秋鸿楷" panose="00000500000000000000" pitchFamily="2" charset="-122"/>
              </a:rPr>
              <a:t>02</a:t>
            </a:r>
            <a:endParaRPr lang="zh-CN" altLang="en-US" sz="2000" dirty="0">
              <a:solidFill>
                <a:schemeClr val="bg1">
                  <a:alpha val="53000"/>
                </a:schemeClr>
              </a:solidFill>
              <a:latin typeface="+mj-lt"/>
              <a:ea typeface="演示秋鸿楷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1728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01DE075E-7132-4CE2-A6F8-42A81824F4D0}"/>
              </a:ext>
            </a:extLst>
          </p:cNvPr>
          <p:cNvGrpSpPr/>
          <p:nvPr/>
        </p:nvGrpSpPr>
        <p:grpSpPr>
          <a:xfrm>
            <a:off x="4559" y="6093313"/>
            <a:ext cx="12230138" cy="1207375"/>
            <a:chOff x="4559" y="6093313"/>
            <a:chExt cx="12230138" cy="1207375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9AF2C0B-56F6-453D-B04D-D84B7AD49592}"/>
                </a:ext>
              </a:extLst>
            </p:cNvPr>
            <p:cNvSpPr/>
            <p:nvPr userDrawn="1"/>
          </p:nvSpPr>
          <p:spPr>
            <a:xfrm rot="21348975">
              <a:off x="4559" y="6093313"/>
              <a:ext cx="12230138" cy="1207270"/>
            </a:xfrm>
            <a:custGeom>
              <a:avLst/>
              <a:gdLst>
                <a:gd name="connsiteX0" fmla="*/ 12230138 w 12230138"/>
                <a:gd name="connsiteY0" fmla="*/ 241748 h 1207270"/>
                <a:gd name="connsiteX1" fmla="*/ 12159510 w 12230138"/>
                <a:gd name="connsiteY1" fmla="*/ 1207270 h 1207270"/>
                <a:gd name="connsiteX2" fmla="*/ 0 w 12230138"/>
                <a:gd name="connsiteY2" fmla="*/ 317799 h 1207270"/>
                <a:gd name="connsiteX3" fmla="*/ 23247 w 12230138"/>
                <a:gd name="connsiteY3" fmla="*/ 0 h 1207270"/>
                <a:gd name="connsiteX4" fmla="*/ 485853 w 12230138"/>
                <a:gd name="connsiteY4" fmla="*/ 71819 h 1207270"/>
                <a:gd name="connsiteX5" fmla="*/ 7056737 w 12230138"/>
                <a:gd name="connsiteY5" fmla="*/ 494586 h 1207270"/>
                <a:gd name="connsiteX6" fmla="*/ 11977814 w 12230138"/>
                <a:gd name="connsiteY6" fmla="*/ 268620 h 120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0138" h="1207270">
                  <a:moveTo>
                    <a:pt x="12230138" y="241748"/>
                  </a:moveTo>
                  <a:lnTo>
                    <a:pt x="12159510" y="1207270"/>
                  </a:lnTo>
                  <a:lnTo>
                    <a:pt x="0" y="317799"/>
                  </a:lnTo>
                  <a:lnTo>
                    <a:pt x="23247" y="0"/>
                  </a:lnTo>
                  <a:lnTo>
                    <a:pt x="485853" y="71819"/>
                  </a:lnTo>
                  <a:cubicBezTo>
                    <a:pt x="2340259" y="338041"/>
                    <a:pt x="4607941" y="494585"/>
                    <a:pt x="7056737" y="494586"/>
                  </a:cubicBezTo>
                  <a:cubicBezTo>
                    <a:pt x="8819871" y="494586"/>
                    <a:pt x="10489115" y="413433"/>
                    <a:pt x="11977814" y="26862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2D7B2A7-6EFD-4BB8-A1A6-BBC19EE2F2F7}"/>
                </a:ext>
              </a:extLst>
            </p:cNvPr>
            <p:cNvSpPr/>
            <p:nvPr/>
          </p:nvSpPr>
          <p:spPr>
            <a:xfrm rot="21348975">
              <a:off x="6888" y="6157094"/>
              <a:ext cx="12224929" cy="1143594"/>
            </a:xfrm>
            <a:custGeom>
              <a:avLst/>
              <a:gdLst>
                <a:gd name="connsiteX0" fmla="*/ 12224929 w 12224929"/>
                <a:gd name="connsiteY0" fmla="*/ 249289 h 1143594"/>
                <a:gd name="connsiteX1" fmla="*/ 12159511 w 12224929"/>
                <a:gd name="connsiteY1" fmla="*/ 1143594 h 1143594"/>
                <a:gd name="connsiteX2" fmla="*/ 0 w 12224929"/>
                <a:gd name="connsiteY2" fmla="*/ 254122 h 1143594"/>
                <a:gd name="connsiteX3" fmla="*/ 18589 w 12224929"/>
                <a:gd name="connsiteY3" fmla="*/ 0 h 1143594"/>
                <a:gd name="connsiteX4" fmla="*/ 568648 w 12224929"/>
                <a:gd name="connsiteY4" fmla="*/ 80902 h 1143594"/>
                <a:gd name="connsiteX5" fmla="*/ 7132322 w 12224929"/>
                <a:gd name="connsiteY5" fmla="*/ 480979 h 1143594"/>
                <a:gd name="connsiteX6" fmla="*/ 12047999 w 12224929"/>
                <a:gd name="connsiteY6" fmla="*/ 267141 h 1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4929" h="1143594">
                  <a:moveTo>
                    <a:pt x="12224929" y="249289"/>
                  </a:moveTo>
                  <a:lnTo>
                    <a:pt x="12159511" y="1143594"/>
                  </a:lnTo>
                  <a:lnTo>
                    <a:pt x="0" y="254122"/>
                  </a:lnTo>
                  <a:lnTo>
                    <a:pt x="18589" y="0"/>
                  </a:lnTo>
                  <a:lnTo>
                    <a:pt x="568648" y="80902"/>
                  </a:lnTo>
                  <a:cubicBezTo>
                    <a:pt x="2421019" y="332836"/>
                    <a:pt x="4686213" y="480979"/>
                    <a:pt x="7132322" y="480979"/>
                  </a:cubicBezTo>
                  <a:cubicBezTo>
                    <a:pt x="8893521" y="480979"/>
                    <a:pt x="10560933" y="404182"/>
                    <a:pt x="12047999" y="2671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2EDA9F9-970C-4DB3-AA7F-07117CA724DA}"/>
              </a:ext>
            </a:extLst>
          </p:cNvPr>
          <p:cNvSpPr txBox="1"/>
          <p:nvPr/>
        </p:nvSpPr>
        <p:spPr>
          <a:xfrm>
            <a:off x="11464965" y="6308725"/>
            <a:ext cx="2885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alpha val="53000"/>
                  </a:schemeClr>
                </a:solidFill>
                <a:latin typeface="+mj-lt"/>
                <a:ea typeface="演示秋鸿楷" panose="00000500000000000000" pitchFamily="2" charset="-122"/>
              </a:rPr>
              <a:t>08</a:t>
            </a:r>
            <a:endParaRPr lang="zh-CN" altLang="en-US" sz="2000" dirty="0">
              <a:solidFill>
                <a:schemeClr val="bg1">
                  <a:alpha val="53000"/>
                </a:schemeClr>
              </a:solidFill>
              <a:latin typeface="+mj-lt"/>
              <a:ea typeface="演示秋鸿楷" panose="000005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59EFEAD-241C-4F04-A1E8-BC6D07BF95A6}"/>
              </a:ext>
            </a:extLst>
          </p:cNvPr>
          <p:cNvGrpSpPr/>
          <p:nvPr/>
        </p:nvGrpSpPr>
        <p:grpSpPr>
          <a:xfrm>
            <a:off x="587375" y="672887"/>
            <a:ext cx="2342515" cy="492443"/>
            <a:chOff x="1158240" y="672887"/>
            <a:chExt cx="2342515" cy="492443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6EB8C6-C72B-4AB1-AE74-71C62739CBF6}"/>
                </a:ext>
              </a:extLst>
            </p:cNvPr>
            <p:cNvSpPr txBox="1"/>
            <p:nvPr/>
          </p:nvSpPr>
          <p:spPr>
            <a:xfrm>
              <a:off x="1158240" y="672887"/>
              <a:ext cx="589905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zh-CN" sz="3200" b="1" dirty="0">
                  <a:gradFill>
                    <a:gsLst>
                      <a:gs pos="50000">
                        <a:schemeClr val="accent1">
                          <a:lumMod val="88000"/>
                          <a:lumOff val="12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rPr>
                <a:t>1.1</a:t>
              </a:r>
              <a:endParaRPr lang="zh-CN" altLang="en-US" sz="3200" b="1" dirty="0">
                <a:gradFill>
                  <a:gsLst>
                    <a:gs pos="50000">
                      <a:schemeClr val="accent1">
                        <a:lumMod val="88000"/>
                        <a:lumOff val="12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F21198D-1EE4-4C48-8F28-1C991EA88FAD}"/>
                </a:ext>
              </a:extLst>
            </p:cNvPr>
            <p:cNvSpPr txBox="1"/>
            <p:nvPr/>
          </p:nvSpPr>
          <p:spPr>
            <a:xfrm>
              <a:off x="1859280" y="672887"/>
              <a:ext cx="1641475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3200" dirty="0">
                  <a:gradFill>
                    <a:gsLst>
                      <a:gs pos="50000">
                        <a:schemeClr val="accent1">
                          <a:lumMod val="88000"/>
                          <a:lumOff val="12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  <a:latin typeface="+mj-ea"/>
                  <a:ea typeface="+mj-ea"/>
                </a:rPr>
                <a:t>核心目标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93D279E-D0BE-C81C-4729-2BDFF26196DD}"/>
              </a:ext>
            </a:extLst>
          </p:cNvPr>
          <p:cNvSpPr txBox="1"/>
          <p:nvPr/>
        </p:nvSpPr>
        <p:spPr>
          <a:xfrm>
            <a:off x="1177280" y="1515671"/>
            <a:ext cx="9795969" cy="3665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b="1" dirty="0" err="1"/>
              <a:t>LittleFS</a:t>
            </a:r>
            <a:r>
              <a:rPr lang="zh-CN" altLang="en-US" sz="2000" dirty="0"/>
              <a:t> 是一个为嵌入式系统设计的轻量级文件系统，专注于低存储开销、低资源消耗和高效的闪存存储管理。满足嵌入式设备对于文件系统的要求，包括支持随机断电、考虑块磨损等特性</a:t>
            </a:r>
            <a:endParaRPr lang="en-US" altLang="zh-CN" sz="2000" dirty="0"/>
          </a:p>
          <a:p>
            <a:pPr algn="l">
              <a:lnSpc>
                <a:spcPct val="120000"/>
              </a:lnSpc>
            </a:pP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zh-CN" altLang="en-US" sz="2000" dirty="0"/>
              <a:t>用</a:t>
            </a:r>
            <a:r>
              <a:rPr lang="en-US" altLang="zh-CN" sz="2000" dirty="0"/>
              <a:t>Rust</a:t>
            </a:r>
            <a:r>
              <a:rPr lang="zh-CN" altLang="en-US" sz="2000" dirty="0"/>
              <a:t>语言重写该文件系统可以做到：</a:t>
            </a: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en-US" altLang="zh-CN" sz="2000" dirty="0"/>
              <a:t>	1.</a:t>
            </a:r>
            <a:r>
              <a:rPr lang="zh-CN" altLang="en-US" sz="2000" dirty="0"/>
              <a:t>保持性能高效</a:t>
            </a: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en-US" altLang="zh-CN" sz="2000" dirty="0"/>
              <a:t>	2.</a:t>
            </a:r>
            <a:r>
              <a:rPr lang="zh-CN" altLang="en-US" sz="2000" dirty="0"/>
              <a:t>提高安全性，避免了空指针解引用、缓冲区溢出和数据竞争等常见内存错误</a:t>
            </a:r>
          </a:p>
          <a:p>
            <a:pPr>
              <a:lnSpc>
                <a:spcPct val="120000"/>
              </a:lnSpc>
            </a:pPr>
            <a:r>
              <a:rPr lang="en-US" altLang="zh-CN" sz="2000" dirty="0"/>
              <a:t>	3.</a:t>
            </a:r>
            <a:r>
              <a:rPr lang="zh-CN" altLang="en-US" sz="2000" dirty="0"/>
              <a:t>有更好的抽象设计，易于模块化编程和扩展</a:t>
            </a: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en-US" altLang="zh-CN" sz="2000" dirty="0"/>
              <a:t>	4.</a:t>
            </a:r>
            <a:r>
              <a:rPr lang="zh-CN" altLang="en-US" sz="2000" dirty="0"/>
              <a:t>为嵌入式设备提供</a:t>
            </a:r>
            <a:r>
              <a:rPr lang="en-US" altLang="zh-CN" sz="2000" dirty="0"/>
              <a:t>rust</a:t>
            </a:r>
            <a:r>
              <a:rPr lang="zh-CN" altLang="en-US" sz="2000" dirty="0"/>
              <a:t>原生实现的文件系统</a:t>
            </a:r>
            <a:endParaRPr lang="en-US" altLang="zh-CN" sz="2000" dirty="0"/>
          </a:p>
          <a:p>
            <a:pPr algn="l"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766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2EDA9F9-970C-4DB3-AA7F-07117CA724DA}"/>
              </a:ext>
            </a:extLst>
          </p:cNvPr>
          <p:cNvSpPr txBox="1"/>
          <p:nvPr/>
        </p:nvSpPr>
        <p:spPr>
          <a:xfrm>
            <a:off x="11464965" y="6308725"/>
            <a:ext cx="2885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alpha val="53000"/>
                  </a:schemeClr>
                </a:solidFill>
                <a:latin typeface="+mj-lt"/>
                <a:ea typeface="演示秋鸿楷" panose="00000500000000000000" pitchFamily="2" charset="-122"/>
              </a:rPr>
              <a:t>11</a:t>
            </a:r>
            <a:endParaRPr lang="zh-CN" altLang="en-US" sz="2000" dirty="0">
              <a:solidFill>
                <a:schemeClr val="bg1">
                  <a:alpha val="53000"/>
                </a:schemeClr>
              </a:solidFill>
              <a:latin typeface="+mj-lt"/>
              <a:ea typeface="演示秋鸿楷" panose="00000500000000000000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A0202D5-AB1D-4554-ABF6-9EFCF66ADB39}"/>
              </a:ext>
            </a:extLst>
          </p:cNvPr>
          <p:cNvGrpSpPr/>
          <p:nvPr/>
        </p:nvGrpSpPr>
        <p:grpSpPr>
          <a:xfrm>
            <a:off x="-1715233" y="3398794"/>
            <a:ext cx="13725611" cy="315056"/>
            <a:chOff x="-1773106" y="3271472"/>
            <a:chExt cx="13725611" cy="315056"/>
          </a:xfrm>
        </p:grpSpPr>
        <p:pic>
          <p:nvPicPr>
            <p:cNvPr id="33" name="图片 32" descr="图片包含 电脑, 星星, 笔记本, 游戏机&#10;&#10;描述已自动生成">
              <a:extLst>
                <a:ext uri="{FF2B5EF4-FFF2-40B4-BE49-F238E27FC236}">
                  <a16:creationId xmlns:a16="http://schemas.microsoft.com/office/drawing/2014/main" id="{F487D804-5702-49A8-9C8F-BC63C9ECB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30087" y="3271472"/>
              <a:ext cx="560100" cy="315056"/>
            </a:xfrm>
            <a:prstGeom prst="rect">
              <a:avLst/>
            </a:prstGeom>
          </p:spPr>
        </p:pic>
        <p:pic>
          <p:nvPicPr>
            <p:cNvPr id="34" name="Picture 60">
              <a:extLst>
                <a:ext uri="{FF2B5EF4-FFF2-40B4-BE49-F238E27FC236}">
                  <a16:creationId xmlns:a16="http://schemas.microsoft.com/office/drawing/2014/main" id="{E7AB0695-F91B-4DB6-AFB5-7B31805BE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773106" y="3271472"/>
              <a:ext cx="3025259" cy="269305"/>
            </a:xfrm>
            <a:prstGeom prst="rect">
              <a:avLst/>
            </a:prstGeom>
          </p:spPr>
        </p:pic>
        <p:pic>
          <p:nvPicPr>
            <p:cNvPr id="31" name="图片 30" descr="图片包含 电脑, 星星, 笔记本, 游戏机&#10;&#10;描述已自动生成">
              <a:extLst>
                <a:ext uri="{FF2B5EF4-FFF2-40B4-BE49-F238E27FC236}">
                  <a16:creationId xmlns:a16="http://schemas.microsoft.com/office/drawing/2014/main" id="{4E6C0F25-396F-4E58-B2F4-DBDBF49A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75514" y="3271472"/>
              <a:ext cx="560100" cy="315056"/>
            </a:xfrm>
            <a:prstGeom prst="rect">
              <a:avLst/>
            </a:prstGeom>
          </p:spPr>
        </p:pic>
        <p:pic>
          <p:nvPicPr>
            <p:cNvPr id="32" name="Picture 60">
              <a:extLst>
                <a:ext uri="{FF2B5EF4-FFF2-40B4-BE49-F238E27FC236}">
                  <a16:creationId xmlns:a16="http://schemas.microsoft.com/office/drawing/2014/main" id="{05D08232-399B-4A21-BC8E-9A1E3BBA5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2321" y="3271472"/>
              <a:ext cx="3025259" cy="269305"/>
            </a:xfrm>
            <a:prstGeom prst="rect">
              <a:avLst/>
            </a:prstGeom>
          </p:spPr>
        </p:pic>
        <p:pic>
          <p:nvPicPr>
            <p:cNvPr id="29" name="图片 28" descr="图片包含 电脑, 星星, 笔记本, 游戏机&#10;&#10;描述已自动生成">
              <a:extLst>
                <a:ext uri="{FF2B5EF4-FFF2-40B4-BE49-F238E27FC236}">
                  <a16:creationId xmlns:a16="http://schemas.microsoft.com/office/drawing/2014/main" id="{C173D379-8AF4-47AE-B7F7-B428D03BB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497609" y="3271472"/>
              <a:ext cx="560100" cy="315056"/>
            </a:xfrm>
            <a:prstGeom prst="rect">
              <a:avLst/>
            </a:prstGeom>
          </p:spPr>
        </p:pic>
        <p:pic>
          <p:nvPicPr>
            <p:cNvPr id="30" name="Picture 60">
              <a:extLst>
                <a:ext uri="{FF2B5EF4-FFF2-40B4-BE49-F238E27FC236}">
                  <a16:creationId xmlns:a16="http://schemas.microsoft.com/office/drawing/2014/main" id="{A151E9C1-105E-448F-99D9-04F981E82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94416" y="3271472"/>
              <a:ext cx="3025259" cy="269305"/>
            </a:xfrm>
            <a:prstGeom prst="rect">
              <a:avLst/>
            </a:prstGeom>
          </p:spPr>
        </p:pic>
        <p:pic>
          <p:nvPicPr>
            <p:cNvPr id="27" name="图片 26" descr="图片包含 电脑, 星星, 笔记本, 游戏机&#10;&#10;描述已自动生成">
              <a:extLst>
                <a:ext uri="{FF2B5EF4-FFF2-40B4-BE49-F238E27FC236}">
                  <a16:creationId xmlns:a16="http://schemas.microsoft.com/office/drawing/2014/main" id="{1384A462-5C37-49D2-AA33-E0E970333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240075" y="3271472"/>
              <a:ext cx="560100" cy="315056"/>
            </a:xfrm>
            <a:prstGeom prst="rect">
              <a:avLst/>
            </a:prstGeom>
          </p:spPr>
        </p:pic>
        <p:pic>
          <p:nvPicPr>
            <p:cNvPr id="28" name="Picture 60">
              <a:extLst>
                <a:ext uri="{FF2B5EF4-FFF2-40B4-BE49-F238E27FC236}">
                  <a16:creationId xmlns:a16="http://schemas.microsoft.com/office/drawing/2014/main" id="{0426C4B7-D8DF-47A0-BFD7-74524E193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6882" y="3271472"/>
              <a:ext cx="3025259" cy="269305"/>
            </a:xfrm>
            <a:prstGeom prst="rect">
              <a:avLst/>
            </a:prstGeom>
          </p:spPr>
        </p:pic>
        <p:pic>
          <p:nvPicPr>
            <p:cNvPr id="23" name="图片 22" descr="图片包含 电脑, 星星, 笔记本, 游戏机&#10;&#10;描述已自动生成">
              <a:extLst>
                <a:ext uri="{FF2B5EF4-FFF2-40B4-BE49-F238E27FC236}">
                  <a16:creationId xmlns:a16="http://schemas.microsoft.com/office/drawing/2014/main" id="{B41828D1-7428-4AF1-BDEB-B23BA6960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1392405" y="3271472"/>
              <a:ext cx="560100" cy="315056"/>
            </a:xfrm>
            <a:prstGeom prst="rect">
              <a:avLst/>
            </a:prstGeom>
          </p:spPr>
        </p:pic>
        <p:pic>
          <p:nvPicPr>
            <p:cNvPr id="26" name="Picture 60">
              <a:extLst>
                <a:ext uri="{FF2B5EF4-FFF2-40B4-BE49-F238E27FC236}">
                  <a16:creationId xmlns:a16="http://schemas.microsoft.com/office/drawing/2014/main" id="{0139D2A9-6369-4A3F-AA9B-E787E6F30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9212" y="3271472"/>
              <a:ext cx="3025259" cy="269305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25B8E94-092C-4D9B-A700-B2FA30B6E7E6}"/>
              </a:ext>
            </a:extLst>
          </p:cNvPr>
          <p:cNvGrpSpPr/>
          <p:nvPr/>
        </p:nvGrpSpPr>
        <p:grpSpPr>
          <a:xfrm>
            <a:off x="755352" y="2020731"/>
            <a:ext cx="2694306" cy="1535591"/>
            <a:chOff x="587375" y="1893409"/>
            <a:chExt cx="2694306" cy="1535591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F682467-2282-4C58-B273-E40BC3A2EC04}"/>
                </a:ext>
              </a:extLst>
            </p:cNvPr>
            <p:cNvCxnSpPr>
              <a:cxnSpLocks/>
            </p:cNvCxnSpPr>
            <p:nvPr/>
          </p:nvCxnSpPr>
          <p:spPr>
            <a:xfrm>
              <a:off x="587375" y="2138287"/>
              <a:ext cx="0" cy="129071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86000">
                    <a:schemeClr val="accent1">
                      <a:alpha val="0"/>
                    </a:schemeClr>
                  </a:gs>
                </a:gsLst>
                <a:lin ang="5400000" scaled="1"/>
              </a:gra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03EA22C-5E24-49E7-8888-AC9D85E04F10}"/>
                </a:ext>
              </a:extLst>
            </p:cNvPr>
            <p:cNvGrpSpPr/>
            <p:nvPr/>
          </p:nvGrpSpPr>
          <p:grpSpPr>
            <a:xfrm>
              <a:off x="739963" y="1893409"/>
              <a:ext cx="2541718" cy="1287979"/>
              <a:chOff x="774395" y="1217641"/>
              <a:chExt cx="2541718" cy="1287979"/>
            </a:xfrm>
          </p:grpSpPr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62C40008-619B-4347-9C36-81F44901D738}"/>
                  </a:ext>
                </a:extLst>
              </p:cNvPr>
              <p:cNvSpPr txBox="1"/>
              <p:nvPr/>
            </p:nvSpPr>
            <p:spPr>
              <a:xfrm>
                <a:off x="774396" y="1217641"/>
                <a:ext cx="160484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flat" dir="t"/>
                </a:scene3d>
                <a:sp3d prstMaterial="flat">
                  <a:bevelT w="0" h="0"/>
                </a:sp3d>
              </a:bodyPr>
              <a:lstStyle>
                <a:defPPr>
                  <a:defRPr lang="zh-CN"/>
                </a:defPPr>
                <a:lvl1pPr algn="ctr">
                  <a:lnSpc>
                    <a:spcPct val="100000"/>
                  </a:lnSpc>
                  <a:defRPr sz="4800" i="0">
                    <a:gradFill>
                      <a:gsLst>
                        <a:gs pos="0">
                          <a:srgbClr val="E7C375">
                            <a:lumMod val="80000"/>
                            <a:lumOff val="20000"/>
                          </a:srgbClr>
                        </a:gs>
                        <a:gs pos="100000">
                          <a:srgbClr val="E7C375">
                            <a:lumMod val="90000"/>
                          </a:srgbClr>
                        </a:gs>
                        <a:gs pos="68000">
                          <a:srgbClr val="E7C375">
                            <a:lumMod val="80000"/>
                            <a:lumOff val="20000"/>
                          </a:srgbClr>
                        </a:gs>
                        <a:gs pos="35000">
                          <a:srgbClr val="E7C375">
                            <a:lumMod val="90000"/>
                          </a:srgbClr>
                        </a:gs>
                      </a:gsLst>
                      <a:lin ang="2700000" scaled="0"/>
                    </a:gradFill>
                    <a:effectLst>
                      <a:reflection blurRad="88900" stA="67000" endPos="21000" dist="12700" dir="5400000" sy="-100000" algn="bl" rotWithShape="0"/>
                    </a:effectLst>
                    <a:latin typeface="+mj-ea"/>
                    <a:ea typeface="+mj-ea"/>
                  </a:defRPr>
                </a:lvl1pPr>
              </a:lstStyle>
              <a:p>
                <a:pPr algn="l"/>
                <a:r>
                  <a:rPr lang="zh-CN" altLang="en-US" sz="2000" dirty="0">
                    <a:solidFill>
                      <a:schemeClr val="accent1"/>
                    </a:solidFill>
                    <a:effectLst/>
                  </a:rPr>
                  <a:t>寒假</a:t>
                </a:r>
                <a:r>
                  <a:rPr lang="en-US" altLang="zh-CN" sz="2000" dirty="0">
                    <a:solidFill>
                      <a:schemeClr val="accent1"/>
                    </a:solidFill>
                    <a:effectLst/>
                  </a:rPr>
                  <a:t>-</a:t>
                </a:r>
                <a:r>
                  <a:rPr lang="zh-CN" altLang="en-US" sz="2000" dirty="0">
                    <a:solidFill>
                      <a:schemeClr val="accent1"/>
                    </a:solidFill>
                    <a:effectLst/>
                  </a:rPr>
                  <a:t>第</a:t>
                </a:r>
                <a:r>
                  <a:rPr lang="en-US" altLang="zh-CN" sz="2000" dirty="0">
                    <a:solidFill>
                      <a:schemeClr val="accent1"/>
                    </a:solidFill>
                    <a:effectLst/>
                  </a:rPr>
                  <a:t>2</a:t>
                </a:r>
                <a:r>
                  <a:rPr lang="zh-CN" altLang="en-US" sz="2000" dirty="0">
                    <a:solidFill>
                      <a:schemeClr val="accent1"/>
                    </a:solidFill>
                    <a:effectLst/>
                  </a:rPr>
                  <a:t>周</a:t>
                </a: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EAE26046-1A03-4F2E-AF64-925610EE3475}"/>
                  </a:ext>
                </a:extLst>
              </p:cNvPr>
              <p:cNvSpPr txBox="1"/>
              <p:nvPr/>
            </p:nvSpPr>
            <p:spPr>
              <a:xfrm>
                <a:off x="774395" y="1549974"/>
                <a:ext cx="2541718" cy="955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学习</a:t>
                </a:r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rust</a:t>
                </a: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语言和</a:t>
                </a:r>
                <a:r>
                  <a:rPr lang="en-US" altLang="zh-CN" sz="16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rcore</a:t>
                </a: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，熟悉</a:t>
                </a:r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rust</a:t>
                </a: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开发操作系统流程</a:t>
                </a:r>
                <a:b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学习</a:t>
                </a:r>
                <a:r>
                  <a:rPr lang="en-US" altLang="zh-CN" sz="16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littleFS</a:t>
                </a: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的设计文档</a:t>
                </a: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086A07C-3845-4D6C-8BC1-4D4350796C89}"/>
              </a:ext>
            </a:extLst>
          </p:cNvPr>
          <p:cNvGrpSpPr/>
          <p:nvPr/>
        </p:nvGrpSpPr>
        <p:grpSpPr>
          <a:xfrm>
            <a:off x="3840530" y="2020731"/>
            <a:ext cx="2694306" cy="1535591"/>
            <a:chOff x="587375" y="1893409"/>
            <a:chExt cx="2694306" cy="1535591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61D4513E-1DFB-4C8F-9E45-A9260D931540}"/>
                </a:ext>
              </a:extLst>
            </p:cNvPr>
            <p:cNvCxnSpPr>
              <a:cxnSpLocks/>
            </p:cNvCxnSpPr>
            <p:nvPr/>
          </p:nvCxnSpPr>
          <p:spPr>
            <a:xfrm>
              <a:off x="587375" y="2138287"/>
              <a:ext cx="0" cy="129071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86000">
                    <a:schemeClr val="accent1">
                      <a:alpha val="0"/>
                    </a:schemeClr>
                  </a:gs>
                </a:gsLst>
                <a:lin ang="5400000" scaled="1"/>
              </a:gra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5D35728B-2B91-4B7F-9326-61AA905B016A}"/>
                </a:ext>
              </a:extLst>
            </p:cNvPr>
            <p:cNvGrpSpPr/>
            <p:nvPr/>
          </p:nvGrpSpPr>
          <p:grpSpPr>
            <a:xfrm>
              <a:off x="739963" y="1893409"/>
              <a:ext cx="2541718" cy="1287979"/>
              <a:chOff x="774395" y="1217641"/>
              <a:chExt cx="2541718" cy="1287979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7EA689B-FEEB-4205-AFCF-4D770CF397FA}"/>
                  </a:ext>
                </a:extLst>
              </p:cNvPr>
              <p:cNvSpPr txBox="1"/>
              <p:nvPr/>
            </p:nvSpPr>
            <p:spPr>
              <a:xfrm>
                <a:off x="774396" y="1217641"/>
                <a:ext cx="160484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flat" dir="t"/>
                </a:scene3d>
                <a:sp3d prstMaterial="flat">
                  <a:bevelT w="0" h="0"/>
                </a:sp3d>
              </a:bodyPr>
              <a:lstStyle>
                <a:defPPr>
                  <a:defRPr lang="zh-CN"/>
                </a:defPPr>
                <a:lvl1pPr algn="ctr">
                  <a:lnSpc>
                    <a:spcPct val="100000"/>
                  </a:lnSpc>
                  <a:defRPr sz="4800" i="0">
                    <a:gradFill>
                      <a:gsLst>
                        <a:gs pos="0">
                          <a:srgbClr val="E7C375">
                            <a:lumMod val="80000"/>
                            <a:lumOff val="20000"/>
                          </a:srgbClr>
                        </a:gs>
                        <a:gs pos="100000">
                          <a:srgbClr val="E7C375">
                            <a:lumMod val="90000"/>
                          </a:srgbClr>
                        </a:gs>
                        <a:gs pos="68000">
                          <a:srgbClr val="E7C375">
                            <a:lumMod val="80000"/>
                            <a:lumOff val="20000"/>
                          </a:srgbClr>
                        </a:gs>
                        <a:gs pos="35000">
                          <a:srgbClr val="E7C375">
                            <a:lumMod val="90000"/>
                          </a:srgbClr>
                        </a:gs>
                      </a:gsLst>
                      <a:lin ang="2700000" scaled="0"/>
                    </a:gradFill>
                    <a:effectLst>
                      <a:reflection blurRad="88900" stA="67000" endPos="21000" dist="12700" dir="5400000" sy="-100000" algn="bl" rotWithShape="0"/>
                    </a:effectLst>
                    <a:latin typeface="+mj-ea"/>
                    <a:ea typeface="+mj-ea"/>
                  </a:defRPr>
                </a:lvl1pPr>
              </a:lstStyle>
              <a:p>
                <a:pPr algn="l"/>
                <a:r>
                  <a:rPr lang="zh-CN" altLang="en-US" sz="2000" dirty="0">
                    <a:solidFill>
                      <a:schemeClr val="accent1"/>
                    </a:solidFill>
                    <a:effectLst/>
                  </a:rPr>
                  <a:t>第</a:t>
                </a:r>
                <a:r>
                  <a:rPr lang="en-US" altLang="zh-CN" sz="2000" dirty="0">
                    <a:solidFill>
                      <a:schemeClr val="accent1"/>
                    </a:solidFill>
                    <a:effectLst/>
                  </a:rPr>
                  <a:t>5-6</a:t>
                </a:r>
                <a:r>
                  <a:rPr lang="zh-CN" altLang="en-US" sz="2000" dirty="0">
                    <a:solidFill>
                      <a:schemeClr val="accent1"/>
                    </a:solidFill>
                    <a:effectLst/>
                  </a:rPr>
                  <a:t>周</a:t>
                </a: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684670E-DC77-465B-B3AD-A3D2F10A977F}"/>
                  </a:ext>
                </a:extLst>
              </p:cNvPr>
              <p:cNvSpPr txBox="1"/>
              <p:nvPr/>
            </p:nvSpPr>
            <p:spPr>
              <a:xfrm>
                <a:off x="774395" y="1549974"/>
                <a:ext cx="2541718" cy="955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初步完成目标文件系统的</a:t>
                </a:r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rust</a:t>
                </a: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实现，并整理相关文档，进行中期检查</a:t>
                </a:r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63AC857-3FE0-4EE2-B8E2-5C4DB54C337C}"/>
              </a:ext>
            </a:extLst>
          </p:cNvPr>
          <p:cNvGrpSpPr/>
          <p:nvPr/>
        </p:nvGrpSpPr>
        <p:grpSpPr>
          <a:xfrm>
            <a:off x="6925708" y="2020731"/>
            <a:ext cx="2694306" cy="1535591"/>
            <a:chOff x="587375" y="1893409"/>
            <a:chExt cx="2694306" cy="1535591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8A06ADED-7088-442D-95D8-39C9807F593C}"/>
                </a:ext>
              </a:extLst>
            </p:cNvPr>
            <p:cNvCxnSpPr>
              <a:cxnSpLocks/>
            </p:cNvCxnSpPr>
            <p:nvPr/>
          </p:nvCxnSpPr>
          <p:spPr>
            <a:xfrm>
              <a:off x="587375" y="2138287"/>
              <a:ext cx="0" cy="129071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86000">
                    <a:schemeClr val="accent1">
                      <a:alpha val="0"/>
                    </a:schemeClr>
                  </a:gs>
                </a:gsLst>
                <a:lin ang="5400000" scaled="1"/>
              </a:gra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352EB67C-B2EC-43CC-9BE9-2E6B605C55B6}"/>
                </a:ext>
              </a:extLst>
            </p:cNvPr>
            <p:cNvGrpSpPr/>
            <p:nvPr/>
          </p:nvGrpSpPr>
          <p:grpSpPr>
            <a:xfrm>
              <a:off x="739963" y="1893409"/>
              <a:ext cx="2541718" cy="1287979"/>
              <a:chOff x="774395" y="1217641"/>
              <a:chExt cx="2541718" cy="1287979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AF387A6-15E1-436E-BDE0-DE258470A789}"/>
                  </a:ext>
                </a:extLst>
              </p:cNvPr>
              <p:cNvSpPr txBox="1"/>
              <p:nvPr/>
            </p:nvSpPr>
            <p:spPr>
              <a:xfrm>
                <a:off x="774396" y="1217641"/>
                <a:ext cx="160484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flat" dir="t"/>
                </a:scene3d>
                <a:sp3d prstMaterial="flat">
                  <a:bevelT w="0" h="0"/>
                </a:sp3d>
              </a:bodyPr>
              <a:lstStyle>
                <a:defPPr>
                  <a:defRPr lang="zh-CN"/>
                </a:defPPr>
                <a:lvl1pPr algn="ctr">
                  <a:lnSpc>
                    <a:spcPct val="100000"/>
                  </a:lnSpc>
                  <a:defRPr sz="4800" i="0">
                    <a:gradFill>
                      <a:gsLst>
                        <a:gs pos="0">
                          <a:srgbClr val="E7C375">
                            <a:lumMod val="80000"/>
                            <a:lumOff val="20000"/>
                          </a:srgbClr>
                        </a:gs>
                        <a:gs pos="100000">
                          <a:srgbClr val="E7C375">
                            <a:lumMod val="90000"/>
                          </a:srgbClr>
                        </a:gs>
                        <a:gs pos="68000">
                          <a:srgbClr val="E7C375">
                            <a:lumMod val="80000"/>
                            <a:lumOff val="20000"/>
                          </a:srgbClr>
                        </a:gs>
                        <a:gs pos="35000">
                          <a:srgbClr val="E7C375">
                            <a:lumMod val="90000"/>
                          </a:srgbClr>
                        </a:gs>
                      </a:gsLst>
                      <a:lin ang="2700000" scaled="0"/>
                    </a:gradFill>
                    <a:effectLst>
                      <a:reflection blurRad="88900" stA="67000" endPos="21000" dist="12700" dir="5400000" sy="-100000" algn="bl" rotWithShape="0"/>
                    </a:effectLst>
                    <a:latin typeface="+mj-ea"/>
                    <a:ea typeface="+mj-ea"/>
                  </a:defRPr>
                </a:lvl1pPr>
              </a:lstStyle>
              <a:p>
                <a:pPr algn="l"/>
                <a:r>
                  <a:rPr lang="en-US" altLang="zh-CN" sz="2000" dirty="0">
                    <a:solidFill>
                      <a:schemeClr val="accent1"/>
                    </a:solidFill>
                    <a:effectLst/>
                  </a:rPr>
                  <a:t>9-11</a:t>
                </a:r>
                <a:r>
                  <a:rPr lang="zh-CN" altLang="en-US" sz="2000" dirty="0">
                    <a:solidFill>
                      <a:schemeClr val="accent1"/>
                    </a:solidFill>
                    <a:effectLst/>
                  </a:rPr>
                  <a:t>周</a:t>
                </a: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52E2F15A-5B07-4AF3-8E1E-4C948F82882B}"/>
                  </a:ext>
                </a:extLst>
              </p:cNvPr>
              <p:cNvSpPr txBox="1"/>
              <p:nvPr/>
            </p:nvSpPr>
            <p:spPr>
              <a:xfrm>
                <a:off x="774395" y="1549974"/>
                <a:ext cx="2541718" cy="955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撰写论文文稿，测试文件系统，整理和挂载实验记录和项目文档</a:t>
                </a:r>
              </a:p>
            </p:txBody>
          </p:sp>
        </p:grpSp>
      </p:grp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3808E830-2879-442A-90EA-DDD68A389C0A}"/>
              </a:ext>
            </a:extLst>
          </p:cNvPr>
          <p:cNvCxnSpPr>
            <a:cxnSpLocks/>
          </p:cNvCxnSpPr>
          <p:nvPr/>
        </p:nvCxnSpPr>
        <p:spPr>
          <a:xfrm flipV="1">
            <a:off x="2658176" y="3804953"/>
            <a:ext cx="0" cy="1290713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86000">
                  <a:schemeClr val="accent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284E598-41D7-4031-9C89-A23BBCB72361}"/>
              </a:ext>
            </a:extLst>
          </p:cNvPr>
          <p:cNvGrpSpPr/>
          <p:nvPr/>
        </p:nvGrpSpPr>
        <p:grpSpPr>
          <a:xfrm>
            <a:off x="2810764" y="4155979"/>
            <a:ext cx="2541718" cy="1287979"/>
            <a:chOff x="774395" y="1217641"/>
            <a:chExt cx="2541718" cy="1287979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C67B8F9-B584-4691-8382-7F6F202AB576}"/>
                </a:ext>
              </a:extLst>
            </p:cNvPr>
            <p:cNvSpPr txBox="1"/>
            <p:nvPr/>
          </p:nvSpPr>
          <p:spPr>
            <a:xfrm>
              <a:off x="774396" y="1217641"/>
              <a:ext cx="1604849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flat" dir="t"/>
              </a:scene3d>
              <a:sp3d prstMaterial="flat">
                <a:bevelT w="0" h="0"/>
              </a:sp3d>
            </a:bodyPr>
            <a:lstStyle>
              <a:defPPr>
                <a:defRPr lang="zh-CN"/>
              </a:defPPr>
              <a:lvl1pPr algn="ctr">
                <a:lnSpc>
                  <a:spcPct val="100000"/>
                </a:lnSpc>
                <a:defRPr sz="4800" i="0">
                  <a:gradFill>
                    <a:gsLst>
                      <a:gs pos="0">
                        <a:srgbClr val="E7C375">
                          <a:lumMod val="80000"/>
                          <a:lumOff val="20000"/>
                        </a:srgbClr>
                      </a:gs>
                      <a:gs pos="100000">
                        <a:srgbClr val="E7C375">
                          <a:lumMod val="90000"/>
                        </a:srgbClr>
                      </a:gs>
                      <a:gs pos="68000">
                        <a:srgbClr val="E7C375">
                          <a:lumMod val="80000"/>
                          <a:lumOff val="20000"/>
                        </a:srgbClr>
                      </a:gs>
                      <a:gs pos="35000">
                        <a:srgbClr val="E7C375">
                          <a:lumMod val="90000"/>
                        </a:srgbClr>
                      </a:gs>
                    </a:gsLst>
                    <a:lin ang="2700000" scaled="0"/>
                  </a:gradFill>
                  <a:effectLst>
                    <a:reflection blurRad="88900" stA="67000" endPos="21000" dist="12700" dir="5400000" sy="-100000" algn="bl" rotWithShape="0"/>
                  </a:effectLst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chemeClr val="accent1"/>
                  </a:solidFill>
                  <a:effectLst/>
                </a:rPr>
                <a:t>第</a:t>
              </a:r>
              <a:r>
                <a:rPr lang="en-US" altLang="zh-CN" sz="2000" dirty="0">
                  <a:solidFill>
                    <a:schemeClr val="accent1"/>
                  </a:solidFill>
                  <a:effectLst/>
                </a:rPr>
                <a:t>3-4</a:t>
              </a:r>
              <a:r>
                <a:rPr lang="zh-CN" altLang="en-US" sz="2000" dirty="0">
                  <a:solidFill>
                    <a:schemeClr val="accent1"/>
                  </a:solidFill>
                  <a:effectLst/>
                </a:rPr>
                <a:t>周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5FA2D7B-D1D5-43EB-8CFF-2F00EC2FA8C2}"/>
                </a:ext>
              </a:extLst>
            </p:cNvPr>
            <p:cNvSpPr txBox="1"/>
            <p:nvPr/>
          </p:nvSpPr>
          <p:spPr>
            <a:xfrm>
              <a:off x="774395" y="1549974"/>
              <a:ext cx="2541718" cy="955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完成目标文件系统的设计和元数据、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CTZ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跳表等核心数据结构的实现</a:t>
              </a:r>
            </a:p>
          </p:txBody>
        </p:sp>
      </p:grp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20885651-5F66-4887-BE8A-4119B17EBBA5}"/>
              </a:ext>
            </a:extLst>
          </p:cNvPr>
          <p:cNvCxnSpPr>
            <a:cxnSpLocks/>
          </p:cNvCxnSpPr>
          <p:nvPr/>
        </p:nvCxnSpPr>
        <p:spPr>
          <a:xfrm flipV="1">
            <a:off x="5743354" y="3804953"/>
            <a:ext cx="0" cy="1290713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86000">
                  <a:schemeClr val="accent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B8D6543-63ED-42B7-AA10-D921EE5BC9B0}"/>
              </a:ext>
            </a:extLst>
          </p:cNvPr>
          <p:cNvGrpSpPr/>
          <p:nvPr/>
        </p:nvGrpSpPr>
        <p:grpSpPr>
          <a:xfrm>
            <a:off x="5895942" y="4155979"/>
            <a:ext cx="2541718" cy="1288492"/>
            <a:chOff x="774395" y="1217641"/>
            <a:chExt cx="2541718" cy="1288492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9B7886D-AB93-42B0-A360-5099556AFC67}"/>
                </a:ext>
              </a:extLst>
            </p:cNvPr>
            <p:cNvSpPr txBox="1"/>
            <p:nvPr/>
          </p:nvSpPr>
          <p:spPr>
            <a:xfrm>
              <a:off x="774396" y="1217641"/>
              <a:ext cx="1604849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flat" dir="t"/>
              </a:scene3d>
              <a:sp3d prstMaterial="flat">
                <a:bevelT w="0" h="0"/>
              </a:sp3d>
            </a:bodyPr>
            <a:lstStyle>
              <a:defPPr>
                <a:defRPr lang="zh-CN"/>
              </a:defPPr>
              <a:lvl1pPr algn="ctr">
                <a:lnSpc>
                  <a:spcPct val="100000"/>
                </a:lnSpc>
                <a:defRPr sz="4800" i="0">
                  <a:gradFill>
                    <a:gsLst>
                      <a:gs pos="0">
                        <a:srgbClr val="E7C375">
                          <a:lumMod val="80000"/>
                          <a:lumOff val="20000"/>
                        </a:srgbClr>
                      </a:gs>
                      <a:gs pos="100000">
                        <a:srgbClr val="E7C375">
                          <a:lumMod val="90000"/>
                        </a:srgbClr>
                      </a:gs>
                      <a:gs pos="68000">
                        <a:srgbClr val="E7C375">
                          <a:lumMod val="80000"/>
                          <a:lumOff val="20000"/>
                        </a:srgbClr>
                      </a:gs>
                      <a:gs pos="35000">
                        <a:srgbClr val="E7C375">
                          <a:lumMod val="90000"/>
                        </a:srgbClr>
                      </a:gs>
                    </a:gsLst>
                    <a:lin ang="2700000" scaled="0"/>
                  </a:gradFill>
                  <a:effectLst>
                    <a:reflection blurRad="88900" stA="67000" endPos="21000" dist="12700" dir="5400000" sy="-100000" algn="bl" rotWithShape="0"/>
                  </a:effectLst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chemeClr val="accent1"/>
                  </a:solidFill>
                  <a:effectLst/>
                </a:rPr>
                <a:t>第</a:t>
              </a:r>
              <a:r>
                <a:rPr lang="en-US" altLang="zh-CN" sz="2000" dirty="0">
                  <a:solidFill>
                    <a:schemeClr val="accent1"/>
                  </a:solidFill>
                  <a:effectLst/>
                </a:rPr>
                <a:t>7-8</a:t>
              </a:r>
              <a:r>
                <a:rPr lang="zh-CN" altLang="en-US" sz="2000" dirty="0">
                  <a:solidFill>
                    <a:schemeClr val="accent1"/>
                  </a:solidFill>
                  <a:effectLst/>
                </a:rPr>
                <a:t>周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B3083C07-2DA2-4A73-9EAA-431479AC7D86}"/>
                </a:ext>
              </a:extLst>
            </p:cNvPr>
            <p:cNvSpPr txBox="1"/>
            <p:nvPr/>
          </p:nvSpPr>
          <p:spPr>
            <a:xfrm>
              <a:off x="774395" y="1549974"/>
              <a:ext cx="2541718" cy="956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调试和改进目标文件系统，使之具有可用性，并封装为</a:t>
              </a:r>
              <a:r>
                <a:rPr lang="en-US" altLang="zh-CN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ArceOS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模块和通用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crate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F4D4CF61-4484-4F97-8BED-52A194550D0F}"/>
              </a:ext>
            </a:extLst>
          </p:cNvPr>
          <p:cNvCxnSpPr>
            <a:cxnSpLocks/>
          </p:cNvCxnSpPr>
          <p:nvPr/>
        </p:nvCxnSpPr>
        <p:spPr>
          <a:xfrm flipV="1">
            <a:off x="8828532" y="3804953"/>
            <a:ext cx="0" cy="1290713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86000">
                  <a:schemeClr val="accent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A7F59DB7-FD87-455C-9C36-31D9AE2B0653}"/>
              </a:ext>
            </a:extLst>
          </p:cNvPr>
          <p:cNvGrpSpPr/>
          <p:nvPr/>
        </p:nvGrpSpPr>
        <p:grpSpPr>
          <a:xfrm>
            <a:off x="8981120" y="4155979"/>
            <a:ext cx="2541718" cy="992514"/>
            <a:chOff x="774395" y="1217641"/>
            <a:chExt cx="2541718" cy="992514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B21DA86C-24B2-40BA-9B0D-00B4A331EFD8}"/>
                </a:ext>
              </a:extLst>
            </p:cNvPr>
            <p:cNvSpPr txBox="1"/>
            <p:nvPr/>
          </p:nvSpPr>
          <p:spPr>
            <a:xfrm>
              <a:off x="774396" y="1217641"/>
              <a:ext cx="1604849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flat" dir="t"/>
              </a:scene3d>
              <a:sp3d prstMaterial="flat">
                <a:bevelT w="0" h="0"/>
              </a:sp3d>
            </a:bodyPr>
            <a:lstStyle>
              <a:defPPr>
                <a:defRPr lang="zh-CN"/>
              </a:defPPr>
              <a:lvl1pPr algn="ctr">
                <a:lnSpc>
                  <a:spcPct val="100000"/>
                </a:lnSpc>
                <a:defRPr sz="4800" i="0">
                  <a:gradFill>
                    <a:gsLst>
                      <a:gs pos="0">
                        <a:srgbClr val="E7C375">
                          <a:lumMod val="80000"/>
                          <a:lumOff val="20000"/>
                        </a:srgbClr>
                      </a:gs>
                      <a:gs pos="100000">
                        <a:srgbClr val="E7C375">
                          <a:lumMod val="90000"/>
                        </a:srgbClr>
                      </a:gs>
                      <a:gs pos="68000">
                        <a:srgbClr val="E7C375">
                          <a:lumMod val="80000"/>
                          <a:lumOff val="20000"/>
                        </a:srgbClr>
                      </a:gs>
                      <a:gs pos="35000">
                        <a:srgbClr val="E7C375">
                          <a:lumMod val="90000"/>
                        </a:srgbClr>
                      </a:gs>
                    </a:gsLst>
                    <a:lin ang="2700000" scaled="0"/>
                  </a:gradFill>
                  <a:effectLst>
                    <a:reflection blurRad="88900" stA="67000" endPos="21000" dist="12700" dir="5400000" sy="-100000" algn="bl" rotWithShape="0"/>
                  </a:effectLst>
                  <a:latin typeface="+mj-ea"/>
                  <a:ea typeface="+mj-ea"/>
                </a:defRPr>
              </a:lvl1pPr>
            </a:lstStyle>
            <a:p>
              <a:pPr algn="l"/>
              <a:r>
                <a:rPr lang="en-US" altLang="zh-CN" sz="2000" dirty="0">
                  <a:solidFill>
                    <a:schemeClr val="accent1"/>
                  </a:solidFill>
                  <a:effectLst/>
                </a:rPr>
                <a:t>12-15</a:t>
              </a:r>
              <a:r>
                <a:rPr lang="zh-CN" altLang="en-US" sz="2000" dirty="0">
                  <a:solidFill>
                    <a:schemeClr val="accent1"/>
                  </a:solidFill>
                  <a:effectLst/>
                </a:rPr>
                <a:t>周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0063CB6-B877-4832-A8D1-12EDE690D959}"/>
                </a:ext>
              </a:extLst>
            </p:cNvPr>
            <p:cNvSpPr txBox="1"/>
            <p:nvPr/>
          </p:nvSpPr>
          <p:spPr>
            <a:xfrm>
              <a:off x="774395" y="1549974"/>
              <a:ext cx="2541718" cy="6601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逐周打磨定稿，以及时间冗余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67F6502-ECD5-5E88-439A-E5FB4F622112}"/>
              </a:ext>
            </a:extLst>
          </p:cNvPr>
          <p:cNvGrpSpPr/>
          <p:nvPr/>
        </p:nvGrpSpPr>
        <p:grpSpPr>
          <a:xfrm>
            <a:off x="587375" y="672887"/>
            <a:ext cx="2752884" cy="492443"/>
            <a:chOff x="1158240" y="672887"/>
            <a:chExt cx="2752884" cy="492443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B5BCA5A-3849-0669-8C3A-B3D233C7FBBA}"/>
                </a:ext>
              </a:extLst>
            </p:cNvPr>
            <p:cNvSpPr txBox="1"/>
            <p:nvPr/>
          </p:nvSpPr>
          <p:spPr>
            <a:xfrm>
              <a:off x="1158240" y="672887"/>
              <a:ext cx="589905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zh-CN" sz="3200" b="1" dirty="0">
                  <a:gradFill>
                    <a:gsLst>
                      <a:gs pos="50000">
                        <a:schemeClr val="accent1">
                          <a:lumMod val="88000"/>
                          <a:lumOff val="12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rPr>
                <a:t>1.2</a:t>
              </a:r>
              <a:endParaRPr lang="zh-CN" altLang="en-US" sz="3200" b="1" dirty="0">
                <a:gradFill>
                  <a:gsLst>
                    <a:gs pos="50000">
                      <a:schemeClr val="accent1">
                        <a:lumMod val="88000"/>
                        <a:lumOff val="12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E036E93-B356-5393-4540-2AD1C3ADEB19}"/>
                </a:ext>
              </a:extLst>
            </p:cNvPr>
            <p:cNvSpPr txBox="1"/>
            <p:nvPr/>
          </p:nvSpPr>
          <p:spPr>
            <a:xfrm>
              <a:off x="1859280" y="672887"/>
              <a:ext cx="2051844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3200" dirty="0">
                  <a:gradFill>
                    <a:gsLst>
                      <a:gs pos="50000">
                        <a:schemeClr val="accent1">
                          <a:lumMod val="88000"/>
                          <a:lumOff val="12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  <a:latin typeface="+mj-ea"/>
                  <a:ea typeface="+mj-ea"/>
                </a:rPr>
                <a:t>开题计划表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808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8">
            <a:extLst>
              <a:ext uri="{FF2B5EF4-FFF2-40B4-BE49-F238E27FC236}">
                <a16:creationId xmlns:a16="http://schemas.microsoft.com/office/drawing/2014/main" id="{C556EE00-1216-4912-A189-938F442FC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8501" y="1950203"/>
            <a:ext cx="1594998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100" spc="130">
                <a:gradFill>
                  <a:gsLst>
                    <a:gs pos="70000">
                      <a:srgbClr val="1672BA">
                        <a:alpha val="5000"/>
                      </a:srgbClr>
                    </a:gs>
                    <a:gs pos="0">
                      <a:srgbClr val="1672BA">
                        <a:alpha val="40000"/>
                      </a:srgbClr>
                    </a:gs>
                  </a:gsLst>
                  <a:lin ang="5400000" scaled="0"/>
                </a:gradFill>
                <a:latin typeface="腾祥魅黑简" panose="01010104010101010101" pitchFamily="2" charset="-122"/>
                <a:ea typeface="腾祥魅黑简" panose="01010104010101010101" pitchFamily="2" charset="-122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i="0" u="none" strike="noStrike" kern="1200" cap="none" spc="130" normalizeH="0" baseline="0" noProof="0" dirty="0">
                <a:ln w="1905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腾祥魅黑简" panose="01010104010101010101" pitchFamily="2" charset="-122"/>
                <a:cs typeface="+mn-cs"/>
              </a:rPr>
              <a:t>02</a:t>
            </a:r>
            <a:endParaRPr kumimoji="0" lang="zh-CN" altLang="en-US" sz="8000" i="0" u="none" strike="noStrike" kern="1200" cap="none" spc="130" normalizeH="0" baseline="0" noProof="0" dirty="0">
              <a:ln w="19050"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腾祥魅黑简" panose="0101010401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AA2ACB4-B973-47A6-B588-640E3CFEFA13}"/>
              </a:ext>
            </a:extLst>
          </p:cNvPr>
          <p:cNvSpPr txBox="1"/>
          <p:nvPr/>
        </p:nvSpPr>
        <p:spPr>
          <a:xfrm>
            <a:off x="4033187" y="3096928"/>
            <a:ext cx="412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</a:rPr>
              <a:t>已有研究成果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94CEA65-2D84-4723-9C9F-185D5F52F3AA}"/>
              </a:ext>
            </a:extLst>
          </p:cNvPr>
          <p:cNvGrpSpPr/>
          <p:nvPr/>
        </p:nvGrpSpPr>
        <p:grpSpPr>
          <a:xfrm>
            <a:off x="4559" y="6093313"/>
            <a:ext cx="12230138" cy="1207375"/>
            <a:chOff x="4559" y="6093313"/>
            <a:chExt cx="12230138" cy="120737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9541C896-F96F-4F52-A162-875F747D82DF}"/>
                </a:ext>
              </a:extLst>
            </p:cNvPr>
            <p:cNvSpPr/>
            <p:nvPr userDrawn="1"/>
          </p:nvSpPr>
          <p:spPr>
            <a:xfrm rot="21348975">
              <a:off x="4559" y="6093313"/>
              <a:ext cx="12230138" cy="1207270"/>
            </a:xfrm>
            <a:custGeom>
              <a:avLst/>
              <a:gdLst>
                <a:gd name="connsiteX0" fmla="*/ 12230138 w 12230138"/>
                <a:gd name="connsiteY0" fmla="*/ 241748 h 1207270"/>
                <a:gd name="connsiteX1" fmla="*/ 12159510 w 12230138"/>
                <a:gd name="connsiteY1" fmla="*/ 1207270 h 1207270"/>
                <a:gd name="connsiteX2" fmla="*/ 0 w 12230138"/>
                <a:gd name="connsiteY2" fmla="*/ 317799 h 1207270"/>
                <a:gd name="connsiteX3" fmla="*/ 23247 w 12230138"/>
                <a:gd name="connsiteY3" fmla="*/ 0 h 1207270"/>
                <a:gd name="connsiteX4" fmla="*/ 485853 w 12230138"/>
                <a:gd name="connsiteY4" fmla="*/ 71819 h 1207270"/>
                <a:gd name="connsiteX5" fmla="*/ 7056737 w 12230138"/>
                <a:gd name="connsiteY5" fmla="*/ 494586 h 1207270"/>
                <a:gd name="connsiteX6" fmla="*/ 11977814 w 12230138"/>
                <a:gd name="connsiteY6" fmla="*/ 268620 h 120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0138" h="1207270">
                  <a:moveTo>
                    <a:pt x="12230138" y="241748"/>
                  </a:moveTo>
                  <a:lnTo>
                    <a:pt x="12159510" y="1207270"/>
                  </a:lnTo>
                  <a:lnTo>
                    <a:pt x="0" y="317799"/>
                  </a:lnTo>
                  <a:lnTo>
                    <a:pt x="23247" y="0"/>
                  </a:lnTo>
                  <a:lnTo>
                    <a:pt x="485853" y="71819"/>
                  </a:lnTo>
                  <a:cubicBezTo>
                    <a:pt x="2340259" y="338041"/>
                    <a:pt x="4607941" y="494585"/>
                    <a:pt x="7056737" y="494586"/>
                  </a:cubicBezTo>
                  <a:cubicBezTo>
                    <a:pt x="8819871" y="494586"/>
                    <a:pt x="10489115" y="413433"/>
                    <a:pt x="11977814" y="26862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3235E21E-8B2A-4CF9-9CC3-1DEA3D9080FE}"/>
                </a:ext>
              </a:extLst>
            </p:cNvPr>
            <p:cNvSpPr/>
            <p:nvPr/>
          </p:nvSpPr>
          <p:spPr>
            <a:xfrm rot="21348975">
              <a:off x="6888" y="6157094"/>
              <a:ext cx="12224929" cy="1143594"/>
            </a:xfrm>
            <a:custGeom>
              <a:avLst/>
              <a:gdLst>
                <a:gd name="connsiteX0" fmla="*/ 12224929 w 12224929"/>
                <a:gd name="connsiteY0" fmla="*/ 249289 h 1143594"/>
                <a:gd name="connsiteX1" fmla="*/ 12159511 w 12224929"/>
                <a:gd name="connsiteY1" fmla="*/ 1143594 h 1143594"/>
                <a:gd name="connsiteX2" fmla="*/ 0 w 12224929"/>
                <a:gd name="connsiteY2" fmla="*/ 254122 h 1143594"/>
                <a:gd name="connsiteX3" fmla="*/ 18589 w 12224929"/>
                <a:gd name="connsiteY3" fmla="*/ 0 h 1143594"/>
                <a:gd name="connsiteX4" fmla="*/ 568648 w 12224929"/>
                <a:gd name="connsiteY4" fmla="*/ 80902 h 1143594"/>
                <a:gd name="connsiteX5" fmla="*/ 7132322 w 12224929"/>
                <a:gd name="connsiteY5" fmla="*/ 480979 h 1143594"/>
                <a:gd name="connsiteX6" fmla="*/ 12047999 w 12224929"/>
                <a:gd name="connsiteY6" fmla="*/ 267141 h 1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4929" h="1143594">
                  <a:moveTo>
                    <a:pt x="12224929" y="249289"/>
                  </a:moveTo>
                  <a:lnTo>
                    <a:pt x="12159511" y="1143594"/>
                  </a:lnTo>
                  <a:lnTo>
                    <a:pt x="0" y="254122"/>
                  </a:lnTo>
                  <a:lnTo>
                    <a:pt x="18589" y="0"/>
                  </a:lnTo>
                  <a:lnTo>
                    <a:pt x="568648" y="80902"/>
                  </a:lnTo>
                  <a:cubicBezTo>
                    <a:pt x="2421019" y="332836"/>
                    <a:pt x="4686213" y="480979"/>
                    <a:pt x="7132322" y="480979"/>
                  </a:cubicBezTo>
                  <a:cubicBezTo>
                    <a:pt x="8893521" y="480979"/>
                    <a:pt x="10560933" y="404182"/>
                    <a:pt x="12047999" y="2671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637E2E9-6DE8-44E2-A894-9230A165A9AF}"/>
              </a:ext>
            </a:extLst>
          </p:cNvPr>
          <p:cNvSpPr txBox="1"/>
          <p:nvPr/>
        </p:nvSpPr>
        <p:spPr>
          <a:xfrm>
            <a:off x="11464965" y="6308725"/>
            <a:ext cx="2885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alpha val="53000"/>
                  </a:schemeClr>
                </a:solidFill>
                <a:latin typeface="+mj-lt"/>
                <a:ea typeface="演示秋鸿楷" panose="00000500000000000000" pitchFamily="2" charset="-122"/>
              </a:rPr>
              <a:t>06</a:t>
            </a:r>
            <a:endParaRPr lang="zh-CN" altLang="en-US" sz="2000" dirty="0">
              <a:solidFill>
                <a:schemeClr val="bg1">
                  <a:alpha val="53000"/>
                </a:schemeClr>
              </a:solidFill>
              <a:latin typeface="+mj-lt"/>
              <a:ea typeface="演示秋鸿楷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5702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01DE075E-7132-4CE2-A6F8-42A81824F4D0}"/>
              </a:ext>
            </a:extLst>
          </p:cNvPr>
          <p:cNvGrpSpPr/>
          <p:nvPr/>
        </p:nvGrpSpPr>
        <p:grpSpPr>
          <a:xfrm>
            <a:off x="4559" y="6093313"/>
            <a:ext cx="12230138" cy="1207375"/>
            <a:chOff x="4559" y="6093313"/>
            <a:chExt cx="12230138" cy="1207375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9AF2C0B-56F6-453D-B04D-D84B7AD49592}"/>
                </a:ext>
              </a:extLst>
            </p:cNvPr>
            <p:cNvSpPr/>
            <p:nvPr userDrawn="1"/>
          </p:nvSpPr>
          <p:spPr>
            <a:xfrm rot="21348975">
              <a:off x="4559" y="6093313"/>
              <a:ext cx="12230138" cy="1207270"/>
            </a:xfrm>
            <a:custGeom>
              <a:avLst/>
              <a:gdLst>
                <a:gd name="connsiteX0" fmla="*/ 12230138 w 12230138"/>
                <a:gd name="connsiteY0" fmla="*/ 241748 h 1207270"/>
                <a:gd name="connsiteX1" fmla="*/ 12159510 w 12230138"/>
                <a:gd name="connsiteY1" fmla="*/ 1207270 h 1207270"/>
                <a:gd name="connsiteX2" fmla="*/ 0 w 12230138"/>
                <a:gd name="connsiteY2" fmla="*/ 317799 h 1207270"/>
                <a:gd name="connsiteX3" fmla="*/ 23247 w 12230138"/>
                <a:gd name="connsiteY3" fmla="*/ 0 h 1207270"/>
                <a:gd name="connsiteX4" fmla="*/ 485853 w 12230138"/>
                <a:gd name="connsiteY4" fmla="*/ 71819 h 1207270"/>
                <a:gd name="connsiteX5" fmla="*/ 7056737 w 12230138"/>
                <a:gd name="connsiteY5" fmla="*/ 494586 h 1207270"/>
                <a:gd name="connsiteX6" fmla="*/ 11977814 w 12230138"/>
                <a:gd name="connsiteY6" fmla="*/ 268620 h 120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0138" h="1207270">
                  <a:moveTo>
                    <a:pt x="12230138" y="241748"/>
                  </a:moveTo>
                  <a:lnTo>
                    <a:pt x="12159510" y="1207270"/>
                  </a:lnTo>
                  <a:lnTo>
                    <a:pt x="0" y="317799"/>
                  </a:lnTo>
                  <a:lnTo>
                    <a:pt x="23247" y="0"/>
                  </a:lnTo>
                  <a:lnTo>
                    <a:pt x="485853" y="71819"/>
                  </a:lnTo>
                  <a:cubicBezTo>
                    <a:pt x="2340259" y="338041"/>
                    <a:pt x="4607941" y="494585"/>
                    <a:pt x="7056737" y="494586"/>
                  </a:cubicBezTo>
                  <a:cubicBezTo>
                    <a:pt x="8819871" y="494586"/>
                    <a:pt x="10489115" y="413433"/>
                    <a:pt x="11977814" y="26862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2D7B2A7-6EFD-4BB8-A1A6-BBC19EE2F2F7}"/>
                </a:ext>
              </a:extLst>
            </p:cNvPr>
            <p:cNvSpPr/>
            <p:nvPr/>
          </p:nvSpPr>
          <p:spPr>
            <a:xfrm rot="21348975">
              <a:off x="6888" y="6157094"/>
              <a:ext cx="12224929" cy="1143594"/>
            </a:xfrm>
            <a:custGeom>
              <a:avLst/>
              <a:gdLst>
                <a:gd name="connsiteX0" fmla="*/ 12224929 w 12224929"/>
                <a:gd name="connsiteY0" fmla="*/ 249289 h 1143594"/>
                <a:gd name="connsiteX1" fmla="*/ 12159511 w 12224929"/>
                <a:gd name="connsiteY1" fmla="*/ 1143594 h 1143594"/>
                <a:gd name="connsiteX2" fmla="*/ 0 w 12224929"/>
                <a:gd name="connsiteY2" fmla="*/ 254122 h 1143594"/>
                <a:gd name="connsiteX3" fmla="*/ 18589 w 12224929"/>
                <a:gd name="connsiteY3" fmla="*/ 0 h 1143594"/>
                <a:gd name="connsiteX4" fmla="*/ 568648 w 12224929"/>
                <a:gd name="connsiteY4" fmla="*/ 80902 h 1143594"/>
                <a:gd name="connsiteX5" fmla="*/ 7132322 w 12224929"/>
                <a:gd name="connsiteY5" fmla="*/ 480979 h 1143594"/>
                <a:gd name="connsiteX6" fmla="*/ 12047999 w 12224929"/>
                <a:gd name="connsiteY6" fmla="*/ 267141 h 1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4929" h="1143594">
                  <a:moveTo>
                    <a:pt x="12224929" y="249289"/>
                  </a:moveTo>
                  <a:lnTo>
                    <a:pt x="12159511" y="1143594"/>
                  </a:lnTo>
                  <a:lnTo>
                    <a:pt x="0" y="254122"/>
                  </a:lnTo>
                  <a:lnTo>
                    <a:pt x="18589" y="0"/>
                  </a:lnTo>
                  <a:lnTo>
                    <a:pt x="568648" y="80902"/>
                  </a:lnTo>
                  <a:cubicBezTo>
                    <a:pt x="2421019" y="332836"/>
                    <a:pt x="4686213" y="480979"/>
                    <a:pt x="7132322" y="480979"/>
                  </a:cubicBezTo>
                  <a:cubicBezTo>
                    <a:pt x="8893521" y="480979"/>
                    <a:pt x="10560933" y="404182"/>
                    <a:pt x="12047999" y="2671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2EDA9F9-970C-4DB3-AA7F-07117CA724DA}"/>
              </a:ext>
            </a:extLst>
          </p:cNvPr>
          <p:cNvSpPr txBox="1"/>
          <p:nvPr/>
        </p:nvSpPr>
        <p:spPr>
          <a:xfrm>
            <a:off x="11464965" y="6308725"/>
            <a:ext cx="2885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alpha val="53000"/>
                  </a:schemeClr>
                </a:solidFill>
                <a:latin typeface="+mj-lt"/>
                <a:ea typeface="演示秋鸿楷" panose="00000500000000000000" pitchFamily="2" charset="-122"/>
              </a:rPr>
              <a:t>07</a:t>
            </a:r>
            <a:endParaRPr lang="zh-CN" altLang="en-US" sz="2000" dirty="0">
              <a:solidFill>
                <a:schemeClr val="bg1">
                  <a:alpha val="53000"/>
                </a:schemeClr>
              </a:solidFill>
              <a:latin typeface="+mj-lt"/>
              <a:ea typeface="演示秋鸿楷" panose="000005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59EFEAD-241C-4F04-A1E8-BC6D07BF95A6}"/>
              </a:ext>
            </a:extLst>
          </p:cNvPr>
          <p:cNvGrpSpPr/>
          <p:nvPr/>
        </p:nvGrpSpPr>
        <p:grpSpPr>
          <a:xfrm>
            <a:off x="587375" y="672887"/>
            <a:ext cx="2342515" cy="492443"/>
            <a:chOff x="1158240" y="672887"/>
            <a:chExt cx="2342515" cy="492443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6EB8C6-C72B-4AB1-AE74-71C62739CBF6}"/>
                </a:ext>
              </a:extLst>
            </p:cNvPr>
            <p:cNvSpPr txBox="1"/>
            <p:nvPr/>
          </p:nvSpPr>
          <p:spPr>
            <a:xfrm>
              <a:off x="1158240" y="672887"/>
              <a:ext cx="589905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zh-CN" sz="3200" b="1" dirty="0">
                  <a:gradFill>
                    <a:gsLst>
                      <a:gs pos="50000">
                        <a:schemeClr val="accent1">
                          <a:lumMod val="88000"/>
                          <a:lumOff val="12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rPr>
                <a:t>1.1</a:t>
              </a:r>
              <a:endParaRPr lang="zh-CN" altLang="en-US" sz="3200" b="1" dirty="0">
                <a:gradFill>
                  <a:gsLst>
                    <a:gs pos="50000">
                      <a:schemeClr val="accent1">
                        <a:lumMod val="88000"/>
                        <a:lumOff val="12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F21198D-1EE4-4C48-8F28-1C991EA88FAD}"/>
                </a:ext>
              </a:extLst>
            </p:cNvPr>
            <p:cNvSpPr txBox="1"/>
            <p:nvPr/>
          </p:nvSpPr>
          <p:spPr>
            <a:xfrm>
              <a:off x="1859280" y="672887"/>
              <a:ext cx="1641475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3200" dirty="0">
                  <a:gradFill>
                    <a:gsLst>
                      <a:gs pos="50000">
                        <a:schemeClr val="accent1">
                          <a:lumMod val="88000"/>
                          <a:lumOff val="12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  <a:latin typeface="+mj-ea"/>
                  <a:ea typeface="+mj-ea"/>
                </a:rPr>
                <a:t>文档成果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93D279E-D0BE-C81C-4729-2BDFF26196DD}"/>
              </a:ext>
            </a:extLst>
          </p:cNvPr>
          <p:cNvSpPr txBox="1"/>
          <p:nvPr/>
        </p:nvSpPr>
        <p:spPr>
          <a:xfrm>
            <a:off x="1401127" y="1461988"/>
            <a:ext cx="9389745" cy="4613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翻译并学习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littlefs_DESIGN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littlefs_SPEC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两篇技术文档，翻译结果合计共两万字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学习并分析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littlefs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源码，撰写三篇代码分析技术文档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针对源码中全部的宏、枚举、结构体、函数作出注解，合计共十万字（包含源码本身）。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撰写多篇篇研发日志和周报，记录研究进展，合计约七千字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以上学习、研究过程产生的文字记录，均收录、整合至网站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https://duanjr.github.io/GraduationProjectRecords/</a:t>
            </a:r>
          </a:p>
        </p:txBody>
      </p:sp>
    </p:spTree>
    <p:extLst>
      <p:ext uri="{BB962C8B-B14F-4D97-AF65-F5344CB8AC3E}">
        <p14:creationId xmlns:p14="http://schemas.microsoft.com/office/powerpoint/2010/main" val="4118449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01DE075E-7132-4CE2-A6F8-42A81824F4D0}"/>
              </a:ext>
            </a:extLst>
          </p:cNvPr>
          <p:cNvGrpSpPr/>
          <p:nvPr/>
        </p:nvGrpSpPr>
        <p:grpSpPr>
          <a:xfrm>
            <a:off x="4559" y="6093313"/>
            <a:ext cx="12230138" cy="1207375"/>
            <a:chOff x="4559" y="6093313"/>
            <a:chExt cx="12230138" cy="1207375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9AF2C0B-56F6-453D-B04D-D84B7AD49592}"/>
                </a:ext>
              </a:extLst>
            </p:cNvPr>
            <p:cNvSpPr/>
            <p:nvPr userDrawn="1"/>
          </p:nvSpPr>
          <p:spPr>
            <a:xfrm rot="21348975">
              <a:off x="4559" y="6093313"/>
              <a:ext cx="12230138" cy="1207270"/>
            </a:xfrm>
            <a:custGeom>
              <a:avLst/>
              <a:gdLst>
                <a:gd name="connsiteX0" fmla="*/ 12230138 w 12230138"/>
                <a:gd name="connsiteY0" fmla="*/ 241748 h 1207270"/>
                <a:gd name="connsiteX1" fmla="*/ 12159510 w 12230138"/>
                <a:gd name="connsiteY1" fmla="*/ 1207270 h 1207270"/>
                <a:gd name="connsiteX2" fmla="*/ 0 w 12230138"/>
                <a:gd name="connsiteY2" fmla="*/ 317799 h 1207270"/>
                <a:gd name="connsiteX3" fmla="*/ 23247 w 12230138"/>
                <a:gd name="connsiteY3" fmla="*/ 0 h 1207270"/>
                <a:gd name="connsiteX4" fmla="*/ 485853 w 12230138"/>
                <a:gd name="connsiteY4" fmla="*/ 71819 h 1207270"/>
                <a:gd name="connsiteX5" fmla="*/ 7056737 w 12230138"/>
                <a:gd name="connsiteY5" fmla="*/ 494586 h 1207270"/>
                <a:gd name="connsiteX6" fmla="*/ 11977814 w 12230138"/>
                <a:gd name="connsiteY6" fmla="*/ 268620 h 120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0138" h="1207270">
                  <a:moveTo>
                    <a:pt x="12230138" y="241748"/>
                  </a:moveTo>
                  <a:lnTo>
                    <a:pt x="12159510" y="1207270"/>
                  </a:lnTo>
                  <a:lnTo>
                    <a:pt x="0" y="317799"/>
                  </a:lnTo>
                  <a:lnTo>
                    <a:pt x="23247" y="0"/>
                  </a:lnTo>
                  <a:lnTo>
                    <a:pt x="485853" y="71819"/>
                  </a:lnTo>
                  <a:cubicBezTo>
                    <a:pt x="2340259" y="338041"/>
                    <a:pt x="4607941" y="494585"/>
                    <a:pt x="7056737" y="494586"/>
                  </a:cubicBezTo>
                  <a:cubicBezTo>
                    <a:pt x="8819871" y="494586"/>
                    <a:pt x="10489115" y="413433"/>
                    <a:pt x="11977814" y="26862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2D7B2A7-6EFD-4BB8-A1A6-BBC19EE2F2F7}"/>
                </a:ext>
              </a:extLst>
            </p:cNvPr>
            <p:cNvSpPr/>
            <p:nvPr/>
          </p:nvSpPr>
          <p:spPr>
            <a:xfrm rot="21348975">
              <a:off x="6888" y="6157094"/>
              <a:ext cx="12224929" cy="1143594"/>
            </a:xfrm>
            <a:custGeom>
              <a:avLst/>
              <a:gdLst>
                <a:gd name="connsiteX0" fmla="*/ 12224929 w 12224929"/>
                <a:gd name="connsiteY0" fmla="*/ 249289 h 1143594"/>
                <a:gd name="connsiteX1" fmla="*/ 12159511 w 12224929"/>
                <a:gd name="connsiteY1" fmla="*/ 1143594 h 1143594"/>
                <a:gd name="connsiteX2" fmla="*/ 0 w 12224929"/>
                <a:gd name="connsiteY2" fmla="*/ 254122 h 1143594"/>
                <a:gd name="connsiteX3" fmla="*/ 18589 w 12224929"/>
                <a:gd name="connsiteY3" fmla="*/ 0 h 1143594"/>
                <a:gd name="connsiteX4" fmla="*/ 568648 w 12224929"/>
                <a:gd name="connsiteY4" fmla="*/ 80902 h 1143594"/>
                <a:gd name="connsiteX5" fmla="*/ 7132322 w 12224929"/>
                <a:gd name="connsiteY5" fmla="*/ 480979 h 1143594"/>
                <a:gd name="connsiteX6" fmla="*/ 12047999 w 12224929"/>
                <a:gd name="connsiteY6" fmla="*/ 267141 h 1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4929" h="1143594">
                  <a:moveTo>
                    <a:pt x="12224929" y="249289"/>
                  </a:moveTo>
                  <a:lnTo>
                    <a:pt x="12159511" y="1143594"/>
                  </a:lnTo>
                  <a:lnTo>
                    <a:pt x="0" y="254122"/>
                  </a:lnTo>
                  <a:lnTo>
                    <a:pt x="18589" y="0"/>
                  </a:lnTo>
                  <a:lnTo>
                    <a:pt x="568648" y="80902"/>
                  </a:lnTo>
                  <a:cubicBezTo>
                    <a:pt x="2421019" y="332836"/>
                    <a:pt x="4686213" y="480979"/>
                    <a:pt x="7132322" y="480979"/>
                  </a:cubicBezTo>
                  <a:cubicBezTo>
                    <a:pt x="8893521" y="480979"/>
                    <a:pt x="10560933" y="404182"/>
                    <a:pt x="12047999" y="2671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2EDA9F9-970C-4DB3-AA7F-07117CA724DA}"/>
              </a:ext>
            </a:extLst>
          </p:cNvPr>
          <p:cNvSpPr txBox="1"/>
          <p:nvPr/>
        </p:nvSpPr>
        <p:spPr>
          <a:xfrm>
            <a:off x="11464965" y="6308725"/>
            <a:ext cx="2885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alpha val="53000"/>
                  </a:schemeClr>
                </a:solidFill>
                <a:latin typeface="+mj-lt"/>
                <a:ea typeface="演示秋鸿楷" panose="00000500000000000000" pitchFamily="2" charset="-122"/>
              </a:rPr>
              <a:t>09</a:t>
            </a:r>
            <a:endParaRPr lang="zh-CN" altLang="en-US" sz="2000" dirty="0">
              <a:solidFill>
                <a:schemeClr val="bg1">
                  <a:alpha val="53000"/>
                </a:schemeClr>
              </a:solidFill>
              <a:latin typeface="+mj-lt"/>
              <a:ea typeface="演示秋鸿楷" panose="000005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59EFEAD-241C-4F04-A1E8-BC6D07BF95A6}"/>
              </a:ext>
            </a:extLst>
          </p:cNvPr>
          <p:cNvGrpSpPr/>
          <p:nvPr/>
        </p:nvGrpSpPr>
        <p:grpSpPr>
          <a:xfrm>
            <a:off x="587375" y="672887"/>
            <a:ext cx="2342515" cy="492443"/>
            <a:chOff x="1158240" y="672887"/>
            <a:chExt cx="2342515" cy="492443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6EB8C6-C72B-4AB1-AE74-71C62739CBF6}"/>
                </a:ext>
              </a:extLst>
            </p:cNvPr>
            <p:cNvSpPr txBox="1"/>
            <p:nvPr/>
          </p:nvSpPr>
          <p:spPr>
            <a:xfrm>
              <a:off x="1158240" y="672887"/>
              <a:ext cx="589905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zh-CN" sz="3200" b="1" dirty="0">
                  <a:gradFill>
                    <a:gsLst>
                      <a:gs pos="50000">
                        <a:schemeClr val="accent1">
                          <a:lumMod val="88000"/>
                          <a:lumOff val="12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rPr>
                <a:t>1.2</a:t>
              </a:r>
              <a:endParaRPr lang="zh-CN" altLang="en-US" sz="3200" b="1" dirty="0">
                <a:gradFill>
                  <a:gsLst>
                    <a:gs pos="50000">
                      <a:schemeClr val="accent1">
                        <a:lumMod val="88000"/>
                        <a:lumOff val="12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F21198D-1EE4-4C48-8F28-1C991EA88FAD}"/>
                </a:ext>
              </a:extLst>
            </p:cNvPr>
            <p:cNvSpPr txBox="1"/>
            <p:nvPr/>
          </p:nvSpPr>
          <p:spPr>
            <a:xfrm>
              <a:off x="1859280" y="672887"/>
              <a:ext cx="1641475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3200" dirty="0">
                  <a:gradFill>
                    <a:gsLst>
                      <a:gs pos="50000">
                        <a:schemeClr val="accent1">
                          <a:lumMod val="88000"/>
                          <a:lumOff val="12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  <a:latin typeface="+mj-ea"/>
                  <a:ea typeface="+mj-ea"/>
                </a:rPr>
                <a:t>代码成果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93D279E-D0BE-C81C-4729-2BDFF26196DD}"/>
              </a:ext>
            </a:extLst>
          </p:cNvPr>
          <p:cNvSpPr txBox="1"/>
          <p:nvPr/>
        </p:nvSpPr>
        <p:spPr>
          <a:xfrm>
            <a:off x="1177280" y="1455189"/>
            <a:ext cx="9795969" cy="3295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完成目标文件的全部数据结构的设计和实现（约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行）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设计并实现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工作流，结合语言大模型完成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littlefs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中全部函数的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rust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实现（约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8000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行）。但尚未排除全部错误，尚不能良好运行。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产出十余个工作脚本（约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2000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行）、多个针对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littlefs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的不同版本（原版实现，低级别绑定的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rust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实现，毕设目标实现）的测试代码（约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2000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行）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上述代码均整合整理仓库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https://github.com/duanjr/GraduationProject</a:t>
            </a:r>
          </a:p>
        </p:txBody>
      </p:sp>
    </p:spTree>
    <p:extLst>
      <p:ext uri="{BB962C8B-B14F-4D97-AF65-F5344CB8AC3E}">
        <p14:creationId xmlns:p14="http://schemas.microsoft.com/office/powerpoint/2010/main" val="1335349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8">
            <a:extLst>
              <a:ext uri="{FF2B5EF4-FFF2-40B4-BE49-F238E27FC236}">
                <a16:creationId xmlns:a16="http://schemas.microsoft.com/office/drawing/2014/main" id="{C556EE00-1216-4912-A189-938F442FC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8501" y="1950203"/>
            <a:ext cx="1594998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100" spc="130">
                <a:gradFill>
                  <a:gsLst>
                    <a:gs pos="70000">
                      <a:srgbClr val="1672BA">
                        <a:alpha val="5000"/>
                      </a:srgbClr>
                    </a:gs>
                    <a:gs pos="0">
                      <a:srgbClr val="1672BA">
                        <a:alpha val="40000"/>
                      </a:srgbClr>
                    </a:gs>
                  </a:gsLst>
                  <a:lin ang="5400000" scaled="0"/>
                </a:gradFill>
                <a:latin typeface="腾祥魅黑简" panose="01010104010101010101" pitchFamily="2" charset="-122"/>
                <a:ea typeface="腾祥魅黑简" panose="01010104010101010101" pitchFamily="2" charset="-122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i="0" u="none" strike="noStrike" kern="1200" cap="none" spc="130" normalizeH="0" baseline="0" noProof="0" dirty="0">
                <a:ln w="1905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腾祥魅黑简" panose="01010104010101010101" pitchFamily="2" charset="-122"/>
                <a:cs typeface="+mn-cs"/>
              </a:rPr>
              <a:t>03</a:t>
            </a:r>
            <a:endParaRPr kumimoji="0" lang="zh-CN" altLang="en-US" sz="8000" i="0" u="none" strike="noStrike" kern="1200" cap="none" spc="130" normalizeH="0" baseline="0" noProof="0" dirty="0">
              <a:ln w="19050"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腾祥魅黑简" panose="0101010401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AA2ACB4-B973-47A6-B588-640E3CFEFA13}"/>
              </a:ext>
            </a:extLst>
          </p:cNvPr>
          <p:cNvSpPr txBox="1"/>
          <p:nvPr/>
        </p:nvSpPr>
        <p:spPr>
          <a:xfrm>
            <a:off x="4033187" y="3096928"/>
            <a:ext cx="412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</a:rPr>
              <a:t>后续研究计划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94CEA65-2D84-4723-9C9F-185D5F52F3AA}"/>
              </a:ext>
            </a:extLst>
          </p:cNvPr>
          <p:cNvGrpSpPr/>
          <p:nvPr/>
        </p:nvGrpSpPr>
        <p:grpSpPr>
          <a:xfrm>
            <a:off x="4559" y="6093313"/>
            <a:ext cx="12230138" cy="1207375"/>
            <a:chOff x="4559" y="6093313"/>
            <a:chExt cx="12230138" cy="120737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9541C896-F96F-4F52-A162-875F747D82DF}"/>
                </a:ext>
              </a:extLst>
            </p:cNvPr>
            <p:cNvSpPr/>
            <p:nvPr userDrawn="1"/>
          </p:nvSpPr>
          <p:spPr>
            <a:xfrm rot="21348975">
              <a:off x="4559" y="6093313"/>
              <a:ext cx="12230138" cy="1207270"/>
            </a:xfrm>
            <a:custGeom>
              <a:avLst/>
              <a:gdLst>
                <a:gd name="connsiteX0" fmla="*/ 12230138 w 12230138"/>
                <a:gd name="connsiteY0" fmla="*/ 241748 h 1207270"/>
                <a:gd name="connsiteX1" fmla="*/ 12159510 w 12230138"/>
                <a:gd name="connsiteY1" fmla="*/ 1207270 h 1207270"/>
                <a:gd name="connsiteX2" fmla="*/ 0 w 12230138"/>
                <a:gd name="connsiteY2" fmla="*/ 317799 h 1207270"/>
                <a:gd name="connsiteX3" fmla="*/ 23247 w 12230138"/>
                <a:gd name="connsiteY3" fmla="*/ 0 h 1207270"/>
                <a:gd name="connsiteX4" fmla="*/ 485853 w 12230138"/>
                <a:gd name="connsiteY4" fmla="*/ 71819 h 1207270"/>
                <a:gd name="connsiteX5" fmla="*/ 7056737 w 12230138"/>
                <a:gd name="connsiteY5" fmla="*/ 494586 h 1207270"/>
                <a:gd name="connsiteX6" fmla="*/ 11977814 w 12230138"/>
                <a:gd name="connsiteY6" fmla="*/ 268620 h 120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0138" h="1207270">
                  <a:moveTo>
                    <a:pt x="12230138" y="241748"/>
                  </a:moveTo>
                  <a:lnTo>
                    <a:pt x="12159510" y="1207270"/>
                  </a:lnTo>
                  <a:lnTo>
                    <a:pt x="0" y="317799"/>
                  </a:lnTo>
                  <a:lnTo>
                    <a:pt x="23247" y="0"/>
                  </a:lnTo>
                  <a:lnTo>
                    <a:pt x="485853" y="71819"/>
                  </a:lnTo>
                  <a:cubicBezTo>
                    <a:pt x="2340259" y="338041"/>
                    <a:pt x="4607941" y="494585"/>
                    <a:pt x="7056737" y="494586"/>
                  </a:cubicBezTo>
                  <a:cubicBezTo>
                    <a:pt x="8819871" y="494586"/>
                    <a:pt x="10489115" y="413433"/>
                    <a:pt x="11977814" y="26862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3235E21E-8B2A-4CF9-9CC3-1DEA3D9080FE}"/>
                </a:ext>
              </a:extLst>
            </p:cNvPr>
            <p:cNvSpPr/>
            <p:nvPr/>
          </p:nvSpPr>
          <p:spPr>
            <a:xfrm rot="21348975">
              <a:off x="6888" y="6157094"/>
              <a:ext cx="12224929" cy="1143594"/>
            </a:xfrm>
            <a:custGeom>
              <a:avLst/>
              <a:gdLst>
                <a:gd name="connsiteX0" fmla="*/ 12224929 w 12224929"/>
                <a:gd name="connsiteY0" fmla="*/ 249289 h 1143594"/>
                <a:gd name="connsiteX1" fmla="*/ 12159511 w 12224929"/>
                <a:gd name="connsiteY1" fmla="*/ 1143594 h 1143594"/>
                <a:gd name="connsiteX2" fmla="*/ 0 w 12224929"/>
                <a:gd name="connsiteY2" fmla="*/ 254122 h 1143594"/>
                <a:gd name="connsiteX3" fmla="*/ 18589 w 12224929"/>
                <a:gd name="connsiteY3" fmla="*/ 0 h 1143594"/>
                <a:gd name="connsiteX4" fmla="*/ 568648 w 12224929"/>
                <a:gd name="connsiteY4" fmla="*/ 80902 h 1143594"/>
                <a:gd name="connsiteX5" fmla="*/ 7132322 w 12224929"/>
                <a:gd name="connsiteY5" fmla="*/ 480979 h 1143594"/>
                <a:gd name="connsiteX6" fmla="*/ 12047999 w 12224929"/>
                <a:gd name="connsiteY6" fmla="*/ 267141 h 1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4929" h="1143594">
                  <a:moveTo>
                    <a:pt x="12224929" y="249289"/>
                  </a:moveTo>
                  <a:lnTo>
                    <a:pt x="12159511" y="1143594"/>
                  </a:lnTo>
                  <a:lnTo>
                    <a:pt x="0" y="254122"/>
                  </a:lnTo>
                  <a:lnTo>
                    <a:pt x="18589" y="0"/>
                  </a:lnTo>
                  <a:lnTo>
                    <a:pt x="568648" y="80902"/>
                  </a:lnTo>
                  <a:cubicBezTo>
                    <a:pt x="2421019" y="332836"/>
                    <a:pt x="4686213" y="480979"/>
                    <a:pt x="7132322" y="480979"/>
                  </a:cubicBezTo>
                  <a:cubicBezTo>
                    <a:pt x="8893521" y="480979"/>
                    <a:pt x="10560933" y="404182"/>
                    <a:pt x="12047999" y="2671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637E2E9-6DE8-44E2-A894-9230A165A9AF}"/>
              </a:ext>
            </a:extLst>
          </p:cNvPr>
          <p:cNvSpPr txBox="1"/>
          <p:nvPr/>
        </p:nvSpPr>
        <p:spPr>
          <a:xfrm>
            <a:off x="11464965" y="6308725"/>
            <a:ext cx="2885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alpha val="53000"/>
                  </a:schemeClr>
                </a:solidFill>
                <a:latin typeface="+mj-lt"/>
                <a:ea typeface="演示秋鸿楷" panose="00000500000000000000" pitchFamily="2" charset="-122"/>
              </a:rPr>
              <a:t>10</a:t>
            </a:r>
            <a:endParaRPr lang="zh-CN" altLang="en-US" sz="2000" dirty="0">
              <a:solidFill>
                <a:schemeClr val="bg1">
                  <a:alpha val="53000"/>
                </a:schemeClr>
              </a:solidFill>
              <a:latin typeface="+mj-lt"/>
              <a:ea typeface="演示秋鸿楷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062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清华大学模板配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1C78"/>
      </a:accent1>
      <a:accent2>
        <a:srgbClr val="57C75A"/>
      </a:accent2>
      <a:accent3>
        <a:srgbClr val="C9C9C9"/>
      </a:accent3>
      <a:accent4>
        <a:srgbClr val="32A5B8"/>
      </a:accent4>
      <a:accent5>
        <a:srgbClr val="2759E5"/>
      </a:accent5>
      <a:accent6>
        <a:srgbClr val="A4D3E4"/>
      </a:accent6>
      <a:hlink>
        <a:srgbClr val="0563C1"/>
      </a:hlink>
      <a:folHlink>
        <a:srgbClr val="00AAE6"/>
      </a:folHlink>
    </a:clrScheme>
    <a:fontScheme name="思源  - Arial">
      <a:majorFont>
        <a:latin typeface="Roboto"/>
        <a:ea typeface="思源黑体 CN Bold"/>
        <a:cs typeface=""/>
      </a:majorFont>
      <a:minorFont>
        <a:latin typeface="Roboto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  <a:effectLst>
          <a:outerShdw blurRad="431800" dist="177800" dir="5400000" sx="98000" sy="98000" algn="ctr" rotWithShape="0">
            <a:schemeClr val="accent1">
              <a:alpha val="26000"/>
            </a:schemeClr>
          </a:outerShdw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1494</TotalTime>
  <Words>759</Words>
  <Application>Microsoft Office PowerPoint</Application>
  <PresentationFormat>宽屏</PresentationFormat>
  <Paragraphs>86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OPPOSans M</vt:lpstr>
      <vt:lpstr>Roboto Regular</vt:lpstr>
      <vt:lpstr>阿里巴巴普惠体 R</vt:lpstr>
      <vt:lpstr>等线</vt:lpstr>
      <vt:lpstr>微软雅黑 Bold</vt:lpstr>
      <vt:lpstr>微软雅黑 Light</vt:lpstr>
      <vt:lpstr>演示秋鸿楷</vt:lpstr>
      <vt:lpstr>Arial</vt:lpstr>
      <vt:lpstr>Roboto</vt:lpstr>
      <vt:lpstr>Source Sans Pro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完整框架紫色清华大学毕业论文答辩通用ppt模板</dc:title>
  <dc:creator>康 智通</dc:creator>
  <cp:keywords>P界达人</cp:keywords>
  <dc:description>www.51pptmoban.com</dc:description>
  <cp:lastModifiedBy>3116637679@qq.com</cp:lastModifiedBy>
  <cp:revision>410</cp:revision>
  <dcterms:created xsi:type="dcterms:W3CDTF">2021-10-24T05:01:20Z</dcterms:created>
  <dcterms:modified xsi:type="dcterms:W3CDTF">2025-03-26T05:47:28Z</dcterms:modified>
</cp:coreProperties>
</file>